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8" r:id="rId2"/>
  </p:sldIdLst>
  <p:sldSz cx="30275213" cy="42803763"/>
  <p:notesSz cx="29513213" cy="42041763"/>
  <p:defaultTextStyle>
    <a:defPPr>
      <a:defRPr lang="en-US"/>
    </a:defPPr>
    <a:lvl1pPr marL="0" algn="l" defTabSz="636377" rtl="0" eaLnBrk="1" latinLnBrk="0" hangingPunct="1">
      <a:defRPr sz="2505" kern="1200">
        <a:solidFill>
          <a:schemeClr val="tx1"/>
        </a:solidFill>
        <a:latin typeface="+mn-lt"/>
        <a:ea typeface="+mn-ea"/>
        <a:cs typeface="+mn-cs"/>
      </a:defRPr>
    </a:lvl1pPr>
    <a:lvl2pPr marL="636377" algn="l" defTabSz="636377" rtl="0" eaLnBrk="1" latinLnBrk="0" hangingPunct="1">
      <a:defRPr sz="2505" kern="1200">
        <a:solidFill>
          <a:schemeClr val="tx1"/>
        </a:solidFill>
        <a:latin typeface="+mn-lt"/>
        <a:ea typeface="+mn-ea"/>
        <a:cs typeface="+mn-cs"/>
      </a:defRPr>
    </a:lvl2pPr>
    <a:lvl3pPr marL="1272753" algn="l" defTabSz="636377" rtl="0" eaLnBrk="1" latinLnBrk="0" hangingPunct="1">
      <a:defRPr sz="2505" kern="1200">
        <a:solidFill>
          <a:schemeClr val="tx1"/>
        </a:solidFill>
        <a:latin typeface="+mn-lt"/>
        <a:ea typeface="+mn-ea"/>
        <a:cs typeface="+mn-cs"/>
      </a:defRPr>
    </a:lvl3pPr>
    <a:lvl4pPr marL="1909130" algn="l" defTabSz="636377" rtl="0" eaLnBrk="1" latinLnBrk="0" hangingPunct="1">
      <a:defRPr sz="2505" kern="1200">
        <a:solidFill>
          <a:schemeClr val="tx1"/>
        </a:solidFill>
        <a:latin typeface="+mn-lt"/>
        <a:ea typeface="+mn-ea"/>
        <a:cs typeface="+mn-cs"/>
      </a:defRPr>
    </a:lvl4pPr>
    <a:lvl5pPr marL="2545507" algn="l" defTabSz="636377" rtl="0" eaLnBrk="1" latinLnBrk="0" hangingPunct="1">
      <a:defRPr sz="2505" kern="1200">
        <a:solidFill>
          <a:schemeClr val="tx1"/>
        </a:solidFill>
        <a:latin typeface="+mn-lt"/>
        <a:ea typeface="+mn-ea"/>
        <a:cs typeface="+mn-cs"/>
      </a:defRPr>
    </a:lvl5pPr>
    <a:lvl6pPr marL="3181883" algn="l" defTabSz="636377" rtl="0" eaLnBrk="1" latinLnBrk="0" hangingPunct="1">
      <a:defRPr sz="2505" kern="1200">
        <a:solidFill>
          <a:schemeClr val="tx1"/>
        </a:solidFill>
        <a:latin typeface="+mn-lt"/>
        <a:ea typeface="+mn-ea"/>
        <a:cs typeface="+mn-cs"/>
      </a:defRPr>
    </a:lvl6pPr>
    <a:lvl7pPr marL="3818260" algn="l" defTabSz="636377" rtl="0" eaLnBrk="1" latinLnBrk="0" hangingPunct="1">
      <a:defRPr sz="2505" kern="1200">
        <a:solidFill>
          <a:schemeClr val="tx1"/>
        </a:solidFill>
        <a:latin typeface="+mn-lt"/>
        <a:ea typeface="+mn-ea"/>
        <a:cs typeface="+mn-cs"/>
      </a:defRPr>
    </a:lvl7pPr>
    <a:lvl8pPr marL="4454637" algn="l" defTabSz="636377" rtl="0" eaLnBrk="1" latinLnBrk="0" hangingPunct="1">
      <a:defRPr sz="2505" kern="1200">
        <a:solidFill>
          <a:schemeClr val="tx1"/>
        </a:solidFill>
        <a:latin typeface="+mn-lt"/>
        <a:ea typeface="+mn-ea"/>
        <a:cs typeface="+mn-cs"/>
      </a:defRPr>
    </a:lvl8pPr>
    <a:lvl9pPr marL="5091013" algn="l" defTabSz="636377" rtl="0" eaLnBrk="1" latinLnBrk="0" hangingPunct="1">
      <a:defRPr sz="250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3" d="100"/>
          <a:sy n="13" d="100"/>
        </p:scale>
        <p:origin x="2544" y="202"/>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573CFCD-6F23-4469-A54E-CB1184F1A8F9}"/>
              </a:ext>
            </a:extLst>
          </p:cNvPr>
          <p:cNvSpPr>
            <a:spLocks noGrp="1"/>
          </p:cNvSpPr>
          <p:nvPr>
            <p:ph type="hdr" sz="quarter"/>
          </p:nvPr>
        </p:nvSpPr>
        <p:spPr>
          <a:xfrm>
            <a:off x="0" y="0"/>
            <a:ext cx="12789059" cy="2109389"/>
          </a:xfrm>
          <a:prstGeom prst="rect">
            <a:avLst/>
          </a:prstGeom>
        </p:spPr>
        <p:txBody>
          <a:bodyPr vert="horz" lIns="408883" tIns="204442" rIns="408883" bIns="204442" rtlCol="0"/>
          <a:lstStyle>
            <a:lvl1pPr algn="l">
              <a:defRPr sz="5400"/>
            </a:lvl1pPr>
          </a:lstStyle>
          <a:p>
            <a:endParaRPr lang="en-AU"/>
          </a:p>
        </p:txBody>
      </p:sp>
      <p:sp>
        <p:nvSpPr>
          <p:cNvPr id="3" name="Date Placeholder 2">
            <a:extLst>
              <a:ext uri="{FF2B5EF4-FFF2-40B4-BE49-F238E27FC236}">
                <a16:creationId xmlns:a16="http://schemas.microsoft.com/office/drawing/2014/main" id="{BFB50C50-EE56-42AB-B242-E43408CCA455}"/>
              </a:ext>
            </a:extLst>
          </p:cNvPr>
          <p:cNvSpPr>
            <a:spLocks noGrp="1"/>
          </p:cNvSpPr>
          <p:nvPr>
            <p:ph type="dt" sz="quarter" idx="1"/>
          </p:nvPr>
        </p:nvSpPr>
        <p:spPr>
          <a:xfrm>
            <a:off x="16717324" y="0"/>
            <a:ext cx="12789059" cy="2109389"/>
          </a:xfrm>
          <a:prstGeom prst="rect">
            <a:avLst/>
          </a:prstGeom>
        </p:spPr>
        <p:txBody>
          <a:bodyPr vert="horz" lIns="408883" tIns="204442" rIns="408883" bIns="204442" rtlCol="0"/>
          <a:lstStyle>
            <a:lvl1pPr algn="r">
              <a:defRPr sz="5400"/>
            </a:lvl1pPr>
          </a:lstStyle>
          <a:p>
            <a:fld id="{3850A92D-D653-483E-92F0-E14C7C148865}" type="datetimeFigureOut">
              <a:rPr lang="en-AU" smtClean="0"/>
              <a:t>28/04/2023</a:t>
            </a:fld>
            <a:endParaRPr lang="en-AU"/>
          </a:p>
        </p:txBody>
      </p:sp>
      <p:sp>
        <p:nvSpPr>
          <p:cNvPr id="4" name="Footer Placeholder 3">
            <a:extLst>
              <a:ext uri="{FF2B5EF4-FFF2-40B4-BE49-F238E27FC236}">
                <a16:creationId xmlns:a16="http://schemas.microsoft.com/office/drawing/2014/main" id="{62A9AF04-D2F2-4C79-9935-C5A8D47AD70A}"/>
              </a:ext>
            </a:extLst>
          </p:cNvPr>
          <p:cNvSpPr>
            <a:spLocks noGrp="1"/>
          </p:cNvSpPr>
          <p:nvPr>
            <p:ph type="ftr" sz="quarter" idx="2"/>
          </p:nvPr>
        </p:nvSpPr>
        <p:spPr>
          <a:xfrm>
            <a:off x="0" y="39932380"/>
            <a:ext cx="12789059" cy="2109385"/>
          </a:xfrm>
          <a:prstGeom prst="rect">
            <a:avLst/>
          </a:prstGeom>
        </p:spPr>
        <p:txBody>
          <a:bodyPr vert="horz" lIns="408883" tIns="204442" rIns="408883" bIns="204442" rtlCol="0" anchor="b"/>
          <a:lstStyle>
            <a:lvl1pPr algn="l">
              <a:defRPr sz="5400"/>
            </a:lvl1pPr>
          </a:lstStyle>
          <a:p>
            <a:endParaRPr lang="en-AU"/>
          </a:p>
        </p:txBody>
      </p:sp>
      <p:sp>
        <p:nvSpPr>
          <p:cNvPr id="5" name="Slide Number Placeholder 4">
            <a:extLst>
              <a:ext uri="{FF2B5EF4-FFF2-40B4-BE49-F238E27FC236}">
                <a16:creationId xmlns:a16="http://schemas.microsoft.com/office/drawing/2014/main" id="{E9046CBC-6A0E-4E18-85A8-C2AE9CA07DAC}"/>
              </a:ext>
            </a:extLst>
          </p:cNvPr>
          <p:cNvSpPr>
            <a:spLocks noGrp="1"/>
          </p:cNvSpPr>
          <p:nvPr>
            <p:ph type="sldNum" sz="quarter" idx="3"/>
          </p:nvPr>
        </p:nvSpPr>
        <p:spPr>
          <a:xfrm>
            <a:off x="16717324" y="39932380"/>
            <a:ext cx="12789059" cy="2109385"/>
          </a:xfrm>
          <a:prstGeom prst="rect">
            <a:avLst/>
          </a:prstGeom>
        </p:spPr>
        <p:txBody>
          <a:bodyPr vert="horz" lIns="408883" tIns="204442" rIns="408883" bIns="204442" rtlCol="0" anchor="b"/>
          <a:lstStyle>
            <a:lvl1pPr algn="r">
              <a:defRPr sz="5400"/>
            </a:lvl1pPr>
          </a:lstStyle>
          <a:p>
            <a:fld id="{61005C95-62F3-404B-A389-A4FB72C3BD1A}" type="slidenum">
              <a:rPr lang="en-AU" smtClean="0"/>
              <a:t>‹#›</a:t>
            </a:fld>
            <a:endParaRPr lang="en-AU"/>
          </a:p>
        </p:txBody>
      </p:sp>
    </p:spTree>
    <p:extLst>
      <p:ext uri="{BB962C8B-B14F-4D97-AF65-F5344CB8AC3E}">
        <p14:creationId xmlns:p14="http://schemas.microsoft.com/office/powerpoint/2010/main" val="3115361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2788900" cy="2108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16717963" y="0"/>
            <a:ext cx="12788900" cy="2108200"/>
          </a:xfrm>
          <a:prstGeom prst="rect">
            <a:avLst/>
          </a:prstGeom>
        </p:spPr>
        <p:txBody>
          <a:bodyPr vert="horz" lIns="91440" tIns="45720" rIns="91440" bIns="45720" rtlCol="0"/>
          <a:lstStyle>
            <a:lvl1pPr algn="r">
              <a:defRPr sz="1200"/>
            </a:lvl1pPr>
          </a:lstStyle>
          <a:p>
            <a:fld id="{29E54950-0DD9-46C4-AE2B-E1C64B772C20}" type="datetimeFigureOut">
              <a:rPr lang="en-AU" smtClean="0"/>
              <a:t>28/04/2023</a:t>
            </a:fld>
            <a:endParaRPr lang="en-AU"/>
          </a:p>
        </p:txBody>
      </p:sp>
      <p:sp>
        <p:nvSpPr>
          <p:cNvPr id="4" name="Slide Image Placeholder 3"/>
          <p:cNvSpPr>
            <a:spLocks noGrp="1" noRot="1" noChangeAspect="1"/>
          </p:cNvSpPr>
          <p:nvPr>
            <p:ph type="sldImg" idx="2"/>
          </p:nvPr>
        </p:nvSpPr>
        <p:spPr>
          <a:xfrm>
            <a:off x="9739313" y="5254625"/>
            <a:ext cx="10034587" cy="141890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2951163" y="20232688"/>
            <a:ext cx="23610887" cy="16554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39933563"/>
            <a:ext cx="12788900" cy="2108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16717963" y="39933563"/>
            <a:ext cx="12788900" cy="2108200"/>
          </a:xfrm>
          <a:prstGeom prst="rect">
            <a:avLst/>
          </a:prstGeom>
        </p:spPr>
        <p:txBody>
          <a:bodyPr vert="horz" lIns="91440" tIns="45720" rIns="91440" bIns="45720" rtlCol="0" anchor="b"/>
          <a:lstStyle>
            <a:lvl1pPr algn="r">
              <a:defRPr sz="1200"/>
            </a:lvl1pPr>
          </a:lstStyle>
          <a:p>
            <a:fld id="{C93B5C1A-7AC9-4AD6-92C2-A5FA2361E5CB}" type="slidenum">
              <a:rPr lang="en-AU" smtClean="0"/>
              <a:t>‹#›</a:t>
            </a:fld>
            <a:endParaRPr lang="en-AU"/>
          </a:p>
        </p:txBody>
      </p:sp>
    </p:spTree>
    <p:extLst>
      <p:ext uri="{BB962C8B-B14F-4D97-AF65-F5344CB8AC3E}">
        <p14:creationId xmlns:p14="http://schemas.microsoft.com/office/powerpoint/2010/main" val="2852042298"/>
      </p:ext>
    </p:extLst>
  </p:cSld>
  <p:clrMap bg1="lt1" tx1="dk1" bg2="lt2" tx2="dk2" accent1="accent1" accent2="accent2" accent3="accent3" accent4="accent4" accent5="accent5" accent6="accent6" hlink="hlink" folHlink="folHlink"/>
  <p:notesStyle>
    <a:lvl1pPr marL="0" algn="l" defTabSz="1272753" rtl="0" eaLnBrk="1" latinLnBrk="0" hangingPunct="1">
      <a:defRPr sz="1670" kern="1200">
        <a:solidFill>
          <a:schemeClr val="tx1"/>
        </a:solidFill>
        <a:latin typeface="+mn-lt"/>
        <a:ea typeface="+mn-ea"/>
        <a:cs typeface="+mn-cs"/>
      </a:defRPr>
    </a:lvl1pPr>
    <a:lvl2pPr marL="636377" algn="l" defTabSz="1272753" rtl="0" eaLnBrk="1" latinLnBrk="0" hangingPunct="1">
      <a:defRPr sz="1670" kern="1200">
        <a:solidFill>
          <a:schemeClr val="tx1"/>
        </a:solidFill>
        <a:latin typeface="+mn-lt"/>
        <a:ea typeface="+mn-ea"/>
        <a:cs typeface="+mn-cs"/>
      </a:defRPr>
    </a:lvl2pPr>
    <a:lvl3pPr marL="1272753" algn="l" defTabSz="1272753" rtl="0" eaLnBrk="1" latinLnBrk="0" hangingPunct="1">
      <a:defRPr sz="1670" kern="1200">
        <a:solidFill>
          <a:schemeClr val="tx1"/>
        </a:solidFill>
        <a:latin typeface="+mn-lt"/>
        <a:ea typeface="+mn-ea"/>
        <a:cs typeface="+mn-cs"/>
      </a:defRPr>
    </a:lvl3pPr>
    <a:lvl4pPr marL="1909130" algn="l" defTabSz="1272753" rtl="0" eaLnBrk="1" latinLnBrk="0" hangingPunct="1">
      <a:defRPr sz="1670" kern="1200">
        <a:solidFill>
          <a:schemeClr val="tx1"/>
        </a:solidFill>
        <a:latin typeface="+mn-lt"/>
        <a:ea typeface="+mn-ea"/>
        <a:cs typeface="+mn-cs"/>
      </a:defRPr>
    </a:lvl4pPr>
    <a:lvl5pPr marL="2545507" algn="l" defTabSz="1272753" rtl="0" eaLnBrk="1" latinLnBrk="0" hangingPunct="1">
      <a:defRPr sz="1670" kern="1200">
        <a:solidFill>
          <a:schemeClr val="tx1"/>
        </a:solidFill>
        <a:latin typeface="+mn-lt"/>
        <a:ea typeface="+mn-ea"/>
        <a:cs typeface="+mn-cs"/>
      </a:defRPr>
    </a:lvl5pPr>
    <a:lvl6pPr marL="3181883" algn="l" defTabSz="1272753" rtl="0" eaLnBrk="1" latinLnBrk="0" hangingPunct="1">
      <a:defRPr sz="1670" kern="1200">
        <a:solidFill>
          <a:schemeClr val="tx1"/>
        </a:solidFill>
        <a:latin typeface="+mn-lt"/>
        <a:ea typeface="+mn-ea"/>
        <a:cs typeface="+mn-cs"/>
      </a:defRPr>
    </a:lvl6pPr>
    <a:lvl7pPr marL="3818260" algn="l" defTabSz="1272753" rtl="0" eaLnBrk="1" latinLnBrk="0" hangingPunct="1">
      <a:defRPr sz="1670" kern="1200">
        <a:solidFill>
          <a:schemeClr val="tx1"/>
        </a:solidFill>
        <a:latin typeface="+mn-lt"/>
        <a:ea typeface="+mn-ea"/>
        <a:cs typeface="+mn-cs"/>
      </a:defRPr>
    </a:lvl7pPr>
    <a:lvl8pPr marL="4454637" algn="l" defTabSz="1272753" rtl="0" eaLnBrk="1" latinLnBrk="0" hangingPunct="1">
      <a:defRPr sz="1670" kern="1200">
        <a:solidFill>
          <a:schemeClr val="tx1"/>
        </a:solidFill>
        <a:latin typeface="+mn-lt"/>
        <a:ea typeface="+mn-ea"/>
        <a:cs typeface="+mn-cs"/>
      </a:defRPr>
    </a:lvl8pPr>
    <a:lvl9pPr marL="5091013" algn="l" defTabSz="1272753" rtl="0" eaLnBrk="1" latinLnBrk="0" hangingPunct="1">
      <a:defRPr sz="167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2" y="7005155"/>
            <a:ext cx="25733931" cy="14902051"/>
          </a:xfrm>
        </p:spPr>
        <p:txBody>
          <a:bodyPr anchor="b"/>
          <a:lstStyle>
            <a:lvl1pPr algn="ctr">
              <a:defRPr sz="12402"/>
            </a:lvl1pPr>
          </a:lstStyle>
          <a:p>
            <a:r>
              <a:rPr lang="en-US"/>
              <a:t>Click to edit Master title style</a:t>
            </a:r>
            <a:endParaRPr lang="en-US" dirty="0"/>
          </a:p>
        </p:txBody>
      </p:sp>
      <p:sp>
        <p:nvSpPr>
          <p:cNvPr id="3" name="Subtitle 2"/>
          <p:cNvSpPr>
            <a:spLocks noGrp="1"/>
          </p:cNvSpPr>
          <p:nvPr>
            <p:ph type="subTitle" idx="1"/>
          </p:nvPr>
        </p:nvSpPr>
        <p:spPr>
          <a:xfrm>
            <a:off x="3784403" y="22481887"/>
            <a:ext cx="22706409" cy="10334331"/>
          </a:xfrm>
        </p:spPr>
        <p:txBody>
          <a:bodyPr/>
          <a:lstStyle>
            <a:lvl1pPr marL="0" indent="0" algn="ctr">
              <a:buNone/>
              <a:defRPr sz="4961"/>
            </a:lvl1pPr>
            <a:lvl2pPr marL="945032" indent="0" algn="ctr">
              <a:buNone/>
              <a:defRPr sz="4134"/>
            </a:lvl2pPr>
            <a:lvl3pPr marL="1890065" indent="0" algn="ctr">
              <a:buNone/>
              <a:defRPr sz="3721"/>
            </a:lvl3pPr>
            <a:lvl4pPr marL="2835097" indent="0" algn="ctr">
              <a:buNone/>
              <a:defRPr sz="3307"/>
            </a:lvl4pPr>
            <a:lvl5pPr marL="3780130" indent="0" algn="ctr">
              <a:buNone/>
              <a:defRPr sz="3307"/>
            </a:lvl5pPr>
            <a:lvl6pPr marL="4725162" indent="0" algn="ctr">
              <a:buNone/>
              <a:defRPr sz="3307"/>
            </a:lvl6pPr>
            <a:lvl7pPr marL="5670194" indent="0" algn="ctr">
              <a:buNone/>
              <a:defRPr sz="3307"/>
            </a:lvl7pPr>
            <a:lvl8pPr marL="6615227" indent="0" algn="ctr">
              <a:buNone/>
              <a:defRPr sz="3307"/>
            </a:lvl8pPr>
            <a:lvl9pPr marL="7560259" indent="0" algn="ctr">
              <a:buNone/>
              <a:defRPr sz="330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D96A68-6984-4177-9DB1-BD5A3B90C67A}" type="datetimeFigureOut">
              <a:rPr lang="en-AU" smtClean="0"/>
              <a:t>28/04/2023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D7C6437-E1CD-42F0-8A3D-AB228D89071B}" type="slidenum">
              <a:rPr lang="en-AU" smtClean="0"/>
              <a:t>‹#›</a:t>
            </a:fld>
            <a:endParaRPr lang="en-AU"/>
          </a:p>
        </p:txBody>
      </p:sp>
    </p:spTree>
    <p:extLst>
      <p:ext uri="{BB962C8B-B14F-4D97-AF65-F5344CB8AC3E}">
        <p14:creationId xmlns:p14="http://schemas.microsoft.com/office/powerpoint/2010/main" val="50528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D96A68-6984-4177-9DB1-BD5A3B90C67A}" type="datetimeFigureOut">
              <a:rPr lang="en-AU" smtClean="0"/>
              <a:t>28/04/2023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D7C6437-E1CD-42F0-8A3D-AB228D89071B}" type="slidenum">
              <a:rPr lang="en-AU" smtClean="0"/>
              <a:t>‹#›</a:t>
            </a:fld>
            <a:endParaRPr lang="en-AU"/>
          </a:p>
        </p:txBody>
      </p:sp>
    </p:spTree>
    <p:extLst>
      <p:ext uri="{BB962C8B-B14F-4D97-AF65-F5344CB8AC3E}">
        <p14:creationId xmlns:p14="http://schemas.microsoft.com/office/powerpoint/2010/main" val="2364291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5"/>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5"/>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D96A68-6984-4177-9DB1-BD5A3B90C67A}" type="datetimeFigureOut">
              <a:rPr lang="en-AU" smtClean="0"/>
              <a:t>28/04/2023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D7C6437-E1CD-42F0-8A3D-AB228D89071B}" type="slidenum">
              <a:rPr lang="en-AU" smtClean="0"/>
              <a:t>‹#›</a:t>
            </a:fld>
            <a:endParaRPr lang="en-AU"/>
          </a:p>
        </p:txBody>
      </p:sp>
    </p:spTree>
    <p:extLst>
      <p:ext uri="{BB962C8B-B14F-4D97-AF65-F5344CB8AC3E}">
        <p14:creationId xmlns:p14="http://schemas.microsoft.com/office/powerpoint/2010/main" val="1660465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D96A68-6984-4177-9DB1-BD5A3B90C67A}" type="datetimeFigureOut">
              <a:rPr lang="en-AU" smtClean="0"/>
              <a:t>28/04/2023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D7C6437-E1CD-42F0-8A3D-AB228D89071B}" type="slidenum">
              <a:rPr lang="en-AU" smtClean="0"/>
              <a:t>‹#›</a:t>
            </a:fld>
            <a:endParaRPr lang="en-AU"/>
          </a:p>
        </p:txBody>
      </p:sp>
    </p:spTree>
    <p:extLst>
      <p:ext uri="{BB962C8B-B14F-4D97-AF65-F5344CB8AC3E}">
        <p14:creationId xmlns:p14="http://schemas.microsoft.com/office/powerpoint/2010/main" val="3441639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2402"/>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1"/>
          </a:xfrm>
        </p:spPr>
        <p:txBody>
          <a:bodyPr/>
          <a:lstStyle>
            <a:lvl1pPr marL="0" indent="0">
              <a:buNone/>
              <a:defRPr sz="4961">
                <a:solidFill>
                  <a:schemeClr val="tx1"/>
                </a:solidFill>
              </a:defRPr>
            </a:lvl1pPr>
            <a:lvl2pPr marL="945032" indent="0">
              <a:buNone/>
              <a:defRPr sz="4134">
                <a:solidFill>
                  <a:schemeClr val="tx1">
                    <a:tint val="75000"/>
                  </a:schemeClr>
                </a:solidFill>
              </a:defRPr>
            </a:lvl2pPr>
            <a:lvl3pPr marL="1890065" indent="0">
              <a:buNone/>
              <a:defRPr sz="3721">
                <a:solidFill>
                  <a:schemeClr val="tx1">
                    <a:tint val="75000"/>
                  </a:schemeClr>
                </a:solidFill>
              </a:defRPr>
            </a:lvl3pPr>
            <a:lvl4pPr marL="2835097" indent="0">
              <a:buNone/>
              <a:defRPr sz="3307">
                <a:solidFill>
                  <a:schemeClr val="tx1">
                    <a:tint val="75000"/>
                  </a:schemeClr>
                </a:solidFill>
              </a:defRPr>
            </a:lvl4pPr>
            <a:lvl5pPr marL="3780130" indent="0">
              <a:buNone/>
              <a:defRPr sz="3307">
                <a:solidFill>
                  <a:schemeClr val="tx1">
                    <a:tint val="75000"/>
                  </a:schemeClr>
                </a:solidFill>
              </a:defRPr>
            </a:lvl5pPr>
            <a:lvl6pPr marL="4725162" indent="0">
              <a:buNone/>
              <a:defRPr sz="3307">
                <a:solidFill>
                  <a:schemeClr val="tx1">
                    <a:tint val="75000"/>
                  </a:schemeClr>
                </a:solidFill>
              </a:defRPr>
            </a:lvl6pPr>
            <a:lvl7pPr marL="5670194" indent="0">
              <a:buNone/>
              <a:defRPr sz="3307">
                <a:solidFill>
                  <a:schemeClr val="tx1">
                    <a:tint val="75000"/>
                  </a:schemeClr>
                </a:solidFill>
              </a:defRPr>
            </a:lvl7pPr>
            <a:lvl8pPr marL="6615227" indent="0">
              <a:buNone/>
              <a:defRPr sz="3307">
                <a:solidFill>
                  <a:schemeClr val="tx1">
                    <a:tint val="75000"/>
                  </a:schemeClr>
                </a:solidFill>
              </a:defRPr>
            </a:lvl8pPr>
            <a:lvl9pPr marL="7560259" indent="0">
              <a:buNone/>
              <a:defRPr sz="330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D96A68-6984-4177-9DB1-BD5A3B90C67A}" type="datetimeFigureOut">
              <a:rPr lang="en-AU" smtClean="0"/>
              <a:t>28/04/2023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D7C6437-E1CD-42F0-8A3D-AB228D89071B}" type="slidenum">
              <a:rPr lang="en-AU" smtClean="0"/>
              <a:t>‹#›</a:t>
            </a:fld>
            <a:endParaRPr lang="en-AU"/>
          </a:p>
        </p:txBody>
      </p:sp>
    </p:spTree>
    <p:extLst>
      <p:ext uri="{BB962C8B-B14F-4D97-AF65-F5344CB8AC3E}">
        <p14:creationId xmlns:p14="http://schemas.microsoft.com/office/powerpoint/2010/main" val="2683773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1"/>
            <a:ext cx="12866965" cy="2715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8" y="11394521"/>
            <a:ext cx="12866965" cy="2715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D96A68-6984-4177-9DB1-BD5A3B90C67A}" type="datetimeFigureOut">
              <a:rPr lang="en-AU" smtClean="0"/>
              <a:t>28/04/2023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D7C6437-E1CD-42F0-8A3D-AB228D89071B}" type="slidenum">
              <a:rPr lang="en-AU" smtClean="0"/>
              <a:t>‹#›</a:t>
            </a:fld>
            <a:endParaRPr lang="en-AU"/>
          </a:p>
        </p:txBody>
      </p:sp>
    </p:spTree>
    <p:extLst>
      <p:ext uri="{BB962C8B-B14F-4D97-AF65-F5344CB8AC3E}">
        <p14:creationId xmlns:p14="http://schemas.microsoft.com/office/powerpoint/2010/main" val="506730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3" cy="5142394"/>
          </a:xfrm>
        </p:spPr>
        <p:txBody>
          <a:bodyPr anchor="b"/>
          <a:lstStyle>
            <a:lvl1pPr marL="0" indent="0">
              <a:buNone/>
              <a:defRPr sz="4961" b="1"/>
            </a:lvl1pPr>
            <a:lvl2pPr marL="945032" indent="0">
              <a:buNone/>
              <a:defRPr sz="4134" b="1"/>
            </a:lvl2pPr>
            <a:lvl3pPr marL="1890065" indent="0">
              <a:buNone/>
              <a:defRPr sz="3721" b="1"/>
            </a:lvl3pPr>
            <a:lvl4pPr marL="2835097" indent="0">
              <a:buNone/>
              <a:defRPr sz="3307" b="1"/>
            </a:lvl4pPr>
            <a:lvl5pPr marL="3780130" indent="0">
              <a:buNone/>
              <a:defRPr sz="3307" b="1"/>
            </a:lvl5pPr>
            <a:lvl6pPr marL="4725162" indent="0">
              <a:buNone/>
              <a:defRPr sz="3307" b="1"/>
            </a:lvl6pPr>
            <a:lvl7pPr marL="5670194" indent="0">
              <a:buNone/>
              <a:defRPr sz="3307" b="1"/>
            </a:lvl7pPr>
            <a:lvl8pPr marL="6615227" indent="0">
              <a:buNone/>
              <a:defRPr sz="3307" b="1"/>
            </a:lvl8pPr>
            <a:lvl9pPr marL="7560259" indent="0">
              <a:buNone/>
              <a:defRPr sz="3307" b="1"/>
            </a:lvl9pPr>
          </a:lstStyle>
          <a:p>
            <a:pPr lvl="0"/>
            <a:r>
              <a:rPr lang="en-US"/>
              <a:t>Click to edit Master text styles</a:t>
            </a:r>
          </a:p>
        </p:txBody>
      </p:sp>
      <p:sp>
        <p:nvSpPr>
          <p:cNvPr id="4" name="Content Placeholder 3"/>
          <p:cNvSpPr>
            <a:spLocks noGrp="1"/>
          </p:cNvSpPr>
          <p:nvPr>
            <p:ph sz="half" idx="2"/>
          </p:nvPr>
        </p:nvSpPr>
        <p:spPr>
          <a:xfrm>
            <a:off x="2085368" y="15635264"/>
            <a:ext cx="12807833" cy="229971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4"/>
          </a:xfrm>
        </p:spPr>
        <p:txBody>
          <a:bodyPr anchor="b"/>
          <a:lstStyle>
            <a:lvl1pPr marL="0" indent="0">
              <a:buNone/>
              <a:defRPr sz="4961" b="1"/>
            </a:lvl1pPr>
            <a:lvl2pPr marL="945032" indent="0">
              <a:buNone/>
              <a:defRPr sz="4134" b="1"/>
            </a:lvl2pPr>
            <a:lvl3pPr marL="1890065" indent="0">
              <a:buNone/>
              <a:defRPr sz="3721" b="1"/>
            </a:lvl3pPr>
            <a:lvl4pPr marL="2835097" indent="0">
              <a:buNone/>
              <a:defRPr sz="3307" b="1"/>
            </a:lvl4pPr>
            <a:lvl5pPr marL="3780130" indent="0">
              <a:buNone/>
              <a:defRPr sz="3307" b="1"/>
            </a:lvl5pPr>
            <a:lvl6pPr marL="4725162" indent="0">
              <a:buNone/>
              <a:defRPr sz="3307" b="1"/>
            </a:lvl6pPr>
            <a:lvl7pPr marL="5670194" indent="0">
              <a:buNone/>
              <a:defRPr sz="3307" b="1"/>
            </a:lvl7pPr>
            <a:lvl8pPr marL="6615227" indent="0">
              <a:buNone/>
              <a:defRPr sz="3307" b="1"/>
            </a:lvl8pPr>
            <a:lvl9pPr marL="7560259" indent="0">
              <a:buNone/>
              <a:defRPr sz="330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D96A68-6984-4177-9DB1-BD5A3B90C67A}" type="datetimeFigureOut">
              <a:rPr lang="en-AU" smtClean="0"/>
              <a:t>28/04/2023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D7C6437-E1CD-42F0-8A3D-AB228D89071B}" type="slidenum">
              <a:rPr lang="en-AU" smtClean="0"/>
              <a:t>‹#›</a:t>
            </a:fld>
            <a:endParaRPr lang="en-AU"/>
          </a:p>
        </p:txBody>
      </p:sp>
    </p:spTree>
    <p:extLst>
      <p:ext uri="{BB962C8B-B14F-4D97-AF65-F5344CB8AC3E}">
        <p14:creationId xmlns:p14="http://schemas.microsoft.com/office/powerpoint/2010/main" val="471012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D96A68-6984-4177-9DB1-BD5A3B90C67A}" type="datetimeFigureOut">
              <a:rPr lang="en-AU" smtClean="0"/>
              <a:t>28/04/2023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D7C6437-E1CD-42F0-8A3D-AB228D89071B}" type="slidenum">
              <a:rPr lang="en-AU" smtClean="0"/>
              <a:t>‹#›</a:t>
            </a:fld>
            <a:endParaRPr lang="en-AU"/>
          </a:p>
        </p:txBody>
      </p:sp>
    </p:spTree>
    <p:extLst>
      <p:ext uri="{BB962C8B-B14F-4D97-AF65-F5344CB8AC3E}">
        <p14:creationId xmlns:p14="http://schemas.microsoft.com/office/powerpoint/2010/main" val="3284968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96A68-6984-4177-9DB1-BD5A3B90C67A}" type="datetimeFigureOut">
              <a:rPr lang="en-AU" smtClean="0"/>
              <a:t>28/04/2023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D7C6437-E1CD-42F0-8A3D-AB228D89071B}" type="slidenum">
              <a:rPr lang="en-AU" smtClean="0"/>
              <a:t>‹#›</a:t>
            </a:fld>
            <a:endParaRPr lang="en-AU"/>
          </a:p>
        </p:txBody>
      </p:sp>
    </p:spTree>
    <p:extLst>
      <p:ext uri="{BB962C8B-B14F-4D97-AF65-F5344CB8AC3E}">
        <p14:creationId xmlns:p14="http://schemas.microsoft.com/office/powerpoint/2010/main" val="65051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6614"/>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6" cy="30418414"/>
          </a:xfrm>
        </p:spPr>
        <p:txBody>
          <a:bodyPr/>
          <a:lstStyle>
            <a:lvl1pPr>
              <a:defRPr sz="6614"/>
            </a:lvl1pPr>
            <a:lvl2pPr>
              <a:defRPr sz="5788"/>
            </a:lvl2pPr>
            <a:lvl3pPr>
              <a:defRPr sz="4961"/>
            </a:lvl3pPr>
            <a:lvl4pPr>
              <a:defRPr sz="4134"/>
            </a:lvl4pPr>
            <a:lvl5pPr>
              <a:defRPr sz="4134"/>
            </a:lvl5pPr>
            <a:lvl6pPr>
              <a:defRPr sz="4134"/>
            </a:lvl6pPr>
            <a:lvl7pPr>
              <a:defRPr sz="4134"/>
            </a:lvl7pPr>
            <a:lvl8pPr>
              <a:defRPr sz="4134"/>
            </a:lvl8pPr>
            <a:lvl9pPr>
              <a:defRPr sz="41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3307"/>
            </a:lvl1pPr>
            <a:lvl2pPr marL="945032" indent="0">
              <a:buNone/>
              <a:defRPr sz="2894"/>
            </a:lvl2pPr>
            <a:lvl3pPr marL="1890065" indent="0">
              <a:buNone/>
              <a:defRPr sz="2480"/>
            </a:lvl3pPr>
            <a:lvl4pPr marL="2835097" indent="0">
              <a:buNone/>
              <a:defRPr sz="2067"/>
            </a:lvl4pPr>
            <a:lvl5pPr marL="3780130" indent="0">
              <a:buNone/>
              <a:defRPr sz="2067"/>
            </a:lvl5pPr>
            <a:lvl6pPr marL="4725162" indent="0">
              <a:buNone/>
              <a:defRPr sz="2067"/>
            </a:lvl6pPr>
            <a:lvl7pPr marL="5670194" indent="0">
              <a:buNone/>
              <a:defRPr sz="2067"/>
            </a:lvl7pPr>
            <a:lvl8pPr marL="6615227" indent="0">
              <a:buNone/>
              <a:defRPr sz="2067"/>
            </a:lvl8pPr>
            <a:lvl9pPr marL="7560259" indent="0">
              <a:buNone/>
              <a:defRPr sz="2067"/>
            </a:lvl9pPr>
          </a:lstStyle>
          <a:p>
            <a:pPr lvl="0"/>
            <a:r>
              <a:rPr lang="en-US"/>
              <a:t>Click to edit Master text styles</a:t>
            </a:r>
          </a:p>
        </p:txBody>
      </p:sp>
      <p:sp>
        <p:nvSpPr>
          <p:cNvPr id="5" name="Date Placeholder 4"/>
          <p:cNvSpPr>
            <a:spLocks noGrp="1"/>
          </p:cNvSpPr>
          <p:nvPr>
            <p:ph type="dt" sz="half" idx="10"/>
          </p:nvPr>
        </p:nvSpPr>
        <p:spPr/>
        <p:txBody>
          <a:bodyPr/>
          <a:lstStyle/>
          <a:p>
            <a:fld id="{B0D96A68-6984-4177-9DB1-BD5A3B90C67A}" type="datetimeFigureOut">
              <a:rPr lang="en-AU" smtClean="0"/>
              <a:t>28/04/2023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D7C6437-E1CD-42F0-8A3D-AB228D89071B}" type="slidenum">
              <a:rPr lang="en-AU" smtClean="0"/>
              <a:t>‹#›</a:t>
            </a:fld>
            <a:endParaRPr lang="en-AU"/>
          </a:p>
        </p:txBody>
      </p:sp>
    </p:spTree>
    <p:extLst>
      <p:ext uri="{BB962C8B-B14F-4D97-AF65-F5344CB8AC3E}">
        <p14:creationId xmlns:p14="http://schemas.microsoft.com/office/powerpoint/2010/main" val="1423588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6614"/>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6" cy="30418414"/>
          </a:xfrm>
        </p:spPr>
        <p:txBody>
          <a:bodyPr anchor="t"/>
          <a:lstStyle>
            <a:lvl1pPr marL="0" indent="0">
              <a:buNone/>
              <a:defRPr sz="6614"/>
            </a:lvl1pPr>
            <a:lvl2pPr marL="945032" indent="0">
              <a:buNone/>
              <a:defRPr sz="5788"/>
            </a:lvl2pPr>
            <a:lvl3pPr marL="1890065" indent="0">
              <a:buNone/>
              <a:defRPr sz="4961"/>
            </a:lvl3pPr>
            <a:lvl4pPr marL="2835097" indent="0">
              <a:buNone/>
              <a:defRPr sz="4134"/>
            </a:lvl4pPr>
            <a:lvl5pPr marL="3780130" indent="0">
              <a:buNone/>
              <a:defRPr sz="4134"/>
            </a:lvl5pPr>
            <a:lvl6pPr marL="4725162" indent="0">
              <a:buNone/>
              <a:defRPr sz="4134"/>
            </a:lvl6pPr>
            <a:lvl7pPr marL="5670194" indent="0">
              <a:buNone/>
              <a:defRPr sz="4134"/>
            </a:lvl7pPr>
            <a:lvl8pPr marL="6615227" indent="0">
              <a:buNone/>
              <a:defRPr sz="4134"/>
            </a:lvl8pPr>
            <a:lvl9pPr marL="7560259" indent="0">
              <a:buNone/>
              <a:defRPr sz="4134"/>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3307"/>
            </a:lvl1pPr>
            <a:lvl2pPr marL="945032" indent="0">
              <a:buNone/>
              <a:defRPr sz="2894"/>
            </a:lvl2pPr>
            <a:lvl3pPr marL="1890065" indent="0">
              <a:buNone/>
              <a:defRPr sz="2480"/>
            </a:lvl3pPr>
            <a:lvl4pPr marL="2835097" indent="0">
              <a:buNone/>
              <a:defRPr sz="2067"/>
            </a:lvl4pPr>
            <a:lvl5pPr marL="3780130" indent="0">
              <a:buNone/>
              <a:defRPr sz="2067"/>
            </a:lvl5pPr>
            <a:lvl6pPr marL="4725162" indent="0">
              <a:buNone/>
              <a:defRPr sz="2067"/>
            </a:lvl6pPr>
            <a:lvl7pPr marL="5670194" indent="0">
              <a:buNone/>
              <a:defRPr sz="2067"/>
            </a:lvl7pPr>
            <a:lvl8pPr marL="6615227" indent="0">
              <a:buNone/>
              <a:defRPr sz="2067"/>
            </a:lvl8pPr>
            <a:lvl9pPr marL="7560259" indent="0">
              <a:buNone/>
              <a:defRPr sz="2067"/>
            </a:lvl9pPr>
          </a:lstStyle>
          <a:p>
            <a:pPr lvl="0"/>
            <a:r>
              <a:rPr lang="en-US"/>
              <a:t>Click to edit Master text styles</a:t>
            </a:r>
          </a:p>
        </p:txBody>
      </p:sp>
      <p:sp>
        <p:nvSpPr>
          <p:cNvPr id="5" name="Date Placeholder 4"/>
          <p:cNvSpPr>
            <a:spLocks noGrp="1"/>
          </p:cNvSpPr>
          <p:nvPr>
            <p:ph type="dt" sz="half" idx="10"/>
          </p:nvPr>
        </p:nvSpPr>
        <p:spPr/>
        <p:txBody>
          <a:bodyPr/>
          <a:lstStyle/>
          <a:p>
            <a:fld id="{B0D96A68-6984-4177-9DB1-BD5A3B90C67A}" type="datetimeFigureOut">
              <a:rPr lang="en-AU" smtClean="0"/>
              <a:t>28/04/2023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D7C6437-E1CD-42F0-8A3D-AB228D89071B}" type="slidenum">
              <a:rPr lang="en-AU" smtClean="0"/>
              <a:t>‹#›</a:t>
            </a:fld>
            <a:endParaRPr lang="en-AU"/>
          </a:p>
        </p:txBody>
      </p:sp>
    </p:spTree>
    <p:extLst>
      <p:ext uri="{BB962C8B-B14F-4D97-AF65-F5344CB8AC3E}">
        <p14:creationId xmlns:p14="http://schemas.microsoft.com/office/powerpoint/2010/main" val="746443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2" y="2278913"/>
            <a:ext cx="26112371" cy="827341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2" y="11394521"/>
            <a:ext cx="26112371" cy="2715859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7"/>
            <a:ext cx="6811922" cy="2278904"/>
          </a:xfrm>
          <a:prstGeom prst="rect">
            <a:avLst/>
          </a:prstGeom>
        </p:spPr>
        <p:txBody>
          <a:bodyPr vert="horz" lIns="91440" tIns="45720" rIns="91440" bIns="45720" rtlCol="0" anchor="ctr"/>
          <a:lstStyle>
            <a:lvl1pPr algn="l">
              <a:defRPr sz="2480">
                <a:solidFill>
                  <a:schemeClr val="tx1">
                    <a:tint val="75000"/>
                  </a:schemeClr>
                </a:solidFill>
              </a:defRPr>
            </a:lvl1pPr>
          </a:lstStyle>
          <a:p>
            <a:fld id="{B0D96A68-6984-4177-9DB1-BD5A3B90C67A}" type="datetimeFigureOut">
              <a:rPr lang="en-AU" smtClean="0"/>
              <a:t>28/04/2023</a:t>
            </a:fld>
            <a:endParaRPr lang="en-AU"/>
          </a:p>
        </p:txBody>
      </p:sp>
      <p:sp>
        <p:nvSpPr>
          <p:cNvPr id="5" name="Footer Placeholder 4"/>
          <p:cNvSpPr>
            <a:spLocks noGrp="1"/>
          </p:cNvSpPr>
          <p:nvPr>
            <p:ph type="ftr" sz="quarter" idx="3"/>
          </p:nvPr>
        </p:nvSpPr>
        <p:spPr>
          <a:xfrm>
            <a:off x="10028665" y="39672757"/>
            <a:ext cx="10217885" cy="2278904"/>
          </a:xfrm>
          <a:prstGeom prst="rect">
            <a:avLst/>
          </a:prstGeom>
        </p:spPr>
        <p:txBody>
          <a:bodyPr vert="horz" lIns="91440" tIns="45720" rIns="91440" bIns="45720" rtlCol="0" anchor="ctr"/>
          <a:lstStyle>
            <a:lvl1pPr algn="ctr">
              <a:defRPr sz="248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21381870" y="39672757"/>
            <a:ext cx="6811922" cy="2278904"/>
          </a:xfrm>
          <a:prstGeom prst="rect">
            <a:avLst/>
          </a:prstGeom>
        </p:spPr>
        <p:txBody>
          <a:bodyPr vert="horz" lIns="91440" tIns="45720" rIns="91440" bIns="45720" rtlCol="0" anchor="ctr"/>
          <a:lstStyle>
            <a:lvl1pPr algn="r">
              <a:defRPr sz="2480">
                <a:solidFill>
                  <a:schemeClr val="tx1">
                    <a:tint val="75000"/>
                  </a:schemeClr>
                </a:solidFill>
              </a:defRPr>
            </a:lvl1pPr>
          </a:lstStyle>
          <a:p>
            <a:fld id="{4D7C6437-E1CD-42F0-8A3D-AB228D89071B}" type="slidenum">
              <a:rPr lang="en-AU" smtClean="0"/>
              <a:t>‹#›</a:t>
            </a:fld>
            <a:endParaRPr lang="en-AU"/>
          </a:p>
        </p:txBody>
      </p:sp>
    </p:spTree>
    <p:extLst>
      <p:ext uri="{BB962C8B-B14F-4D97-AF65-F5344CB8AC3E}">
        <p14:creationId xmlns:p14="http://schemas.microsoft.com/office/powerpoint/2010/main" val="6921881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890065" rtl="0" eaLnBrk="1" latinLnBrk="0" hangingPunct="1">
        <a:lnSpc>
          <a:spcPct val="90000"/>
        </a:lnSpc>
        <a:spcBef>
          <a:spcPct val="0"/>
        </a:spcBef>
        <a:buNone/>
        <a:defRPr sz="9095" kern="1200">
          <a:solidFill>
            <a:schemeClr val="tx1"/>
          </a:solidFill>
          <a:latin typeface="+mj-lt"/>
          <a:ea typeface="+mj-ea"/>
          <a:cs typeface="+mj-cs"/>
        </a:defRPr>
      </a:lvl1pPr>
    </p:titleStyle>
    <p:bodyStyle>
      <a:lvl1pPr marL="472516" indent="-472516" algn="l" defTabSz="1890065" rtl="0" eaLnBrk="1" latinLnBrk="0" hangingPunct="1">
        <a:lnSpc>
          <a:spcPct val="90000"/>
        </a:lnSpc>
        <a:spcBef>
          <a:spcPts val="2067"/>
        </a:spcBef>
        <a:buFont typeface="Arial" panose="020B0604020202020204" pitchFamily="34" charset="0"/>
        <a:buChar char="•"/>
        <a:defRPr sz="5788" kern="1200">
          <a:solidFill>
            <a:schemeClr val="tx1"/>
          </a:solidFill>
          <a:latin typeface="+mn-lt"/>
          <a:ea typeface="+mn-ea"/>
          <a:cs typeface="+mn-cs"/>
        </a:defRPr>
      </a:lvl1pPr>
      <a:lvl2pPr marL="1417549" indent="-472516" algn="l" defTabSz="1890065" rtl="0" eaLnBrk="1" latinLnBrk="0" hangingPunct="1">
        <a:lnSpc>
          <a:spcPct val="90000"/>
        </a:lnSpc>
        <a:spcBef>
          <a:spcPts val="1034"/>
        </a:spcBef>
        <a:buFont typeface="Arial" panose="020B0604020202020204" pitchFamily="34" charset="0"/>
        <a:buChar char="•"/>
        <a:defRPr sz="4961" kern="1200">
          <a:solidFill>
            <a:schemeClr val="tx1"/>
          </a:solidFill>
          <a:latin typeface="+mn-lt"/>
          <a:ea typeface="+mn-ea"/>
          <a:cs typeface="+mn-cs"/>
        </a:defRPr>
      </a:lvl2pPr>
      <a:lvl3pPr marL="2362581" indent="-472516" algn="l" defTabSz="1890065" rtl="0" eaLnBrk="1" latinLnBrk="0" hangingPunct="1">
        <a:lnSpc>
          <a:spcPct val="90000"/>
        </a:lnSpc>
        <a:spcBef>
          <a:spcPts val="1034"/>
        </a:spcBef>
        <a:buFont typeface="Arial" panose="020B0604020202020204" pitchFamily="34" charset="0"/>
        <a:buChar char="•"/>
        <a:defRPr sz="4134" kern="1200">
          <a:solidFill>
            <a:schemeClr val="tx1"/>
          </a:solidFill>
          <a:latin typeface="+mn-lt"/>
          <a:ea typeface="+mn-ea"/>
          <a:cs typeface="+mn-cs"/>
        </a:defRPr>
      </a:lvl3pPr>
      <a:lvl4pPr marL="3307613" indent="-472516" algn="l" defTabSz="1890065" rtl="0" eaLnBrk="1" latinLnBrk="0" hangingPunct="1">
        <a:lnSpc>
          <a:spcPct val="90000"/>
        </a:lnSpc>
        <a:spcBef>
          <a:spcPts val="1034"/>
        </a:spcBef>
        <a:buFont typeface="Arial" panose="020B0604020202020204" pitchFamily="34" charset="0"/>
        <a:buChar char="•"/>
        <a:defRPr sz="3721" kern="1200">
          <a:solidFill>
            <a:schemeClr val="tx1"/>
          </a:solidFill>
          <a:latin typeface="+mn-lt"/>
          <a:ea typeface="+mn-ea"/>
          <a:cs typeface="+mn-cs"/>
        </a:defRPr>
      </a:lvl4pPr>
      <a:lvl5pPr marL="4252646" indent="-472516" algn="l" defTabSz="1890065" rtl="0" eaLnBrk="1" latinLnBrk="0" hangingPunct="1">
        <a:lnSpc>
          <a:spcPct val="90000"/>
        </a:lnSpc>
        <a:spcBef>
          <a:spcPts val="1034"/>
        </a:spcBef>
        <a:buFont typeface="Arial" panose="020B0604020202020204" pitchFamily="34" charset="0"/>
        <a:buChar char="•"/>
        <a:defRPr sz="3721" kern="1200">
          <a:solidFill>
            <a:schemeClr val="tx1"/>
          </a:solidFill>
          <a:latin typeface="+mn-lt"/>
          <a:ea typeface="+mn-ea"/>
          <a:cs typeface="+mn-cs"/>
        </a:defRPr>
      </a:lvl5pPr>
      <a:lvl6pPr marL="5197678" indent="-472516" algn="l" defTabSz="1890065" rtl="0" eaLnBrk="1" latinLnBrk="0" hangingPunct="1">
        <a:lnSpc>
          <a:spcPct val="90000"/>
        </a:lnSpc>
        <a:spcBef>
          <a:spcPts val="1034"/>
        </a:spcBef>
        <a:buFont typeface="Arial" panose="020B0604020202020204" pitchFamily="34" charset="0"/>
        <a:buChar char="•"/>
        <a:defRPr sz="3721" kern="1200">
          <a:solidFill>
            <a:schemeClr val="tx1"/>
          </a:solidFill>
          <a:latin typeface="+mn-lt"/>
          <a:ea typeface="+mn-ea"/>
          <a:cs typeface="+mn-cs"/>
        </a:defRPr>
      </a:lvl6pPr>
      <a:lvl7pPr marL="6142711" indent="-472516" algn="l" defTabSz="1890065" rtl="0" eaLnBrk="1" latinLnBrk="0" hangingPunct="1">
        <a:lnSpc>
          <a:spcPct val="90000"/>
        </a:lnSpc>
        <a:spcBef>
          <a:spcPts val="1034"/>
        </a:spcBef>
        <a:buFont typeface="Arial" panose="020B0604020202020204" pitchFamily="34" charset="0"/>
        <a:buChar char="•"/>
        <a:defRPr sz="3721" kern="1200">
          <a:solidFill>
            <a:schemeClr val="tx1"/>
          </a:solidFill>
          <a:latin typeface="+mn-lt"/>
          <a:ea typeface="+mn-ea"/>
          <a:cs typeface="+mn-cs"/>
        </a:defRPr>
      </a:lvl7pPr>
      <a:lvl8pPr marL="7087743" indent="-472516" algn="l" defTabSz="1890065" rtl="0" eaLnBrk="1" latinLnBrk="0" hangingPunct="1">
        <a:lnSpc>
          <a:spcPct val="90000"/>
        </a:lnSpc>
        <a:spcBef>
          <a:spcPts val="1034"/>
        </a:spcBef>
        <a:buFont typeface="Arial" panose="020B0604020202020204" pitchFamily="34" charset="0"/>
        <a:buChar char="•"/>
        <a:defRPr sz="3721" kern="1200">
          <a:solidFill>
            <a:schemeClr val="tx1"/>
          </a:solidFill>
          <a:latin typeface="+mn-lt"/>
          <a:ea typeface="+mn-ea"/>
          <a:cs typeface="+mn-cs"/>
        </a:defRPr>
      </a:lvl8pPr>
      <a:lvl9pPr marL="8032775" indent="-472516" algn="l" defTabSz="1890065" rtl="0" eaLnBrk="1" latinLnBrk="0" hangingPunct="1">
        <a:lnSpc>
          <a:spcPct val="90000"/>
        </a:lnSpc>
        <a:spcBef>
          <a:spcPts val="1034"/>
        </a:spcBef>
        <a:buFont typeface="Arial" panose="020B0604020202020204" pitchFamily="34" charset="0"/>
        <a:buChar char="•"/>
        <a:defRPr sz="3721" kern="1200">
          <a:solidFill>
            <a:schemeClr val="tx1"/>
          </a:solidFill>
          <a:latin typeface="+mn-lt"/>
          <a:ea typeface="+mn-ea"/>
          <a:cs typeface="+mn-cs"/>
        </a:defRPr>
      </a:lvl9pPr>
    </p:bodyStyle>
    <p:otherStyle>
      <a:defPPr>
        <a:defRPr lang="en-US"/>
      </a:defPPr>
      <a:lvl1pPr marL="0" algn="l" defTabSz="1890065" rtl="0" eaLnBrk="1" latinLnBrk="0" hangingPunct="1">
        <a:defRPr sz="3721" kern="1200">
          <a:solidFill>
            <a:schemeClr val="tx1"/>
          </a:solidFill>
          <a:latin typeface="+mn-lt"/>
          <a:ea typeface="+mn-ea"/>
          <a:cs typeface="+mn-cs"/>
        </a:defRPr>
      </a:lvl1pPr>
      <a:lvl2pPr marL="945032" algn="l" defTabSz="1890065" rtl="0" eaLnBrk="1" latinLnBrk="0" hangingPunct="1">
        <a:defRPr sz="3721" kern="1200">
          <a:solidFill>
            <a:schemeClr val="tx1"/>
          </a:solidFill>
          <a:latin typeface="+mn-lt"/>
          <a:ea typeface="+mn-ea"/>
          <a:cs typeface="+mn-cs"/>
        </a:defRPr>
      </a:lvl2pPr>
      <a:lvl3pPr marL="1890065" algn="l" defTabSz="1890065" rtl="0" eaLnBrk="1" latinLnBrk="0" hangingPunct="1">
        <a:defRPr sz="3721" kern="1200">
          <a:solidFill>
            <a:schemeClr val="tx1"/>
          </a:solidFill>
          <a:latin typeface="+mn-lt"/>
          <a:ea typeface="+mn-ea"/>
          <a:cs typeface="+mn-cs"/>
        </a:defRPr>
      </a:lvl3pPr>
      <a:lvl4pPr marL="2835097" algn="l" defTabSz="1890065" rtl="0" eaLnBrk="1" latinLnBrk="0" hangingPunct="1">
        <a:defRPr sz="3721" kern="1200">
          <a:solidFill>
            <a:schemeClr val="tx1"/>
          </a:solidFill>
          <a:latin typeface="+mn-lt"/>
          <a:ea typeface="+mn-ea"/>
          <a:cs typeface="+mn-cs"/>
        </a:defRPr>
      </a:lvl4pPr>
      <a:lvl5pPr marL="3780130" algn="l" defTabSz="1890065" rtl="0" eaLnBrk="1" latinLnBrk="0" hangingPunct="1">
        <a:defRPr sz="3721" kern="1200">
          <a:solidFill>
            <a:schemeClr val="tx1"/>
          </a:solidFill>
          <a:latin typeface="+mn-lt"/>
          <a:ea typeface="+mn-ea"/>
          <a:cs typeface="+mn-cs"/>
        </a:defRPr>
      </a:lvl5pPr>
      <a:lvl6pPr marL="4725162" algn="l" defTabSz="1890065" rtl="0" eaLnBrk="1" latinLnBrk="0" hangingPunct="1">
        <a:defRPr sz="3721" kern="1200">
          <a:solidFill>
            <a:schemeClr val="tx1"/>
          </a:solidFill>
          <a:latin typeface="+mn-lt"/>
          <a:ea typeface="+mn-ea"/>
          <a:cs typeface="+mn-cs"/>
        </a:defRPr>
      </a:lvl6pPr>
      <a:lvl7pPr marL="5670194" algn="l" defTabSz="1890065" rtl="0" eaLnBrk="1" latinLnBrk="0" hangingPunct="1">
        <a:defRPr sz="3721" kern="1200">
          <a:solidFill>
            <a:schemeClr val="tx1"/>
          </a:solidFill>
          <a:latin typeface="+mn-lt"/>
          <a:ea typeface="+mn-ea"/>
          <a:cs typeface="+mn-cs"/>
        </a:defRPr>
      </a:lvl7pPr>
      <a:lvl8pPr marL="6615227" algn="l" defTabSz="1890065" rtl="0" eaLnBrk="1" latinLnBrk="0" hangingPunct="1">
        <a:defRPr sz="3721" kern="1200">
          <a:solidFill>
            <a:schemeClr val="tx1"/>
          </a:solidFill>
          <a:latin typeface="+mn-lt"/>
          <a:ea typeface="+mn-ea"/>
          <a:cs typeface="+mn-cs"/>
        </a:defRPr>
      </a:lvl8pPr>
      <a:lvl9pPr marL="7560259" algn="l" defTabSz="1890065" rtl="0" eaLnBrk="1" latinLnBrk="0" hangingPunct="1">
        <a:defRPr sz="37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mailto:admin.ccre@curtin.edu.au"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95C3DFB-81E8-444D-B259-215B14BC207B}"/>
              </a:ext>
            </a:extLst>
          </p:cNvPr>
          <p:cNvSpPr>
            <a:spLocks noGrp="1"/>
          </p:cNvSpPr>
          <p:nvPr>
            <p:ph type="title"/>
          </p:nvPr>
        </p:nvSpPr>
        <p:spPr>
          <a:xfrm>
            <a:off x="906441" y="3988428"/>
            <a:ext cx="27795559" cy="2247168"/>
          </a:xfrm>
          <a:prstGeom prst="rect">
            <a:avLst/>
          </a:prstGeom>
        </p:spPr>
        <p:txBody>
          <a:bodyPr>
            <a:normAutofit fontScale="90000"/>
          </a:bodyPr>
          <a:lstStyle/>
          <a:p>
            <a:pPr algn="ctr"/>
            <a:r>
              <a:rPr lang="en-AU" sz="10000" b="1" dirty="0">
                <a:solidFill>
                  <a:schemeClr val="bg1"/>
                </a:solidFill>
                <a:latin typeface="+mn-lt"/>
              </a:rPr>
              <a:t>Partnering With Primary Care For Outcomes Research In WA: Exploring The Enablers And Barriers</a:t>
            </a:r>
          </a:p>
        </p:txBody>
      </p:sp>
      <p:sp>
        <p:nvSpPr>
          <p:cNvPr id="18" name="Title 1">
            <a:extLst>
              <a:ext uri="{FF2B5EF4-FFF2-40B4-BE49-F238E27FC236}">
                <a16:creationId xmlns:a16="http://schemas.microsoft.com/office/drawing/2014/main" id="{AC8FCFF2-5A8C-4CCB-B9E0-FED63DDD249F}"/>
              </a:ext>
            </a:extLst>
          </p:cNvPr>
          <p:cNvSpPr txBox="1">
            <a:spLocks/>
          </p:cNvSpPr>
          <p:nvPr/>
        </p:nvSpPr>
        <p:spPr>
          <a:xfrm>
            <a:off x="906442" y="6749946"/>
            <a:ext cx="27795558" cy="1642300"/>
          </a:xfrm>
          <a:prstGeom prst="rect">
            <a:avLst/>
          </a:prstGeom>
        </p:spPr>
        <p:txBody>
          <a:bodyPr vert="horz" lIns="91440" tIns="45720" rIns="91440" bIns="45720" rtlCol="0" anchor="ctr">
            <a:noAutofit/>
          </a:bodyPr>
          <a:lstStyle>
            <a:lvl1pPr algn="l" defTabSz="1890065" rtl="0" eaLnBrk="1" latinLnBrk="0" hangingPunct="1">
              <a:lnSpc>
                <a:spcPct val="90000"/>
              </a:lnSpc>
              <a:spcBef>
                <a:spcPct val="0"/>
              </a:spcBef>
              <a:buNone/>
              <a:defRPr sz="9095" kern="1200">
                <a:solidFill>
                  <a:schemeClr val="tx1"/>
                </a:solidFill>
                <a:latin typeface="+mj-lt"/>
                <a:ea typeface="+mj-ea"/>
                <a:cs typeface="+mj-cs"/>
              </a:defRPr>
            </a:lvl1pPr>
          </a:lstStyle>
          <a:p>
            <a:pPr algn="ctr"/>
            <a:r>
              <a:rPr lang="en-AU" sz="4400" dirty="0">
                <a:solidFill>
                  <a:schemeClr val="bg1"/>
                </a:solidFill>
                <a:latin typeface="+mn-lt"/>
              </a:rPr>
              <a:t>Christopher Reid  , Sue Critchley  , Dan Xu</a:t>
            </a:r>
          </a:p>
          <a:p>
            <a:pPr algn="ctr"/>
            <a:r>
              <a:rPr lang="en-AU" sz="4400" dirty="0">
                <a:solidFill>
                  <a:schemeClr val="bg1"/>
                </a:solidFill>
                <a:latin typeface="+mn-lt"/>
              </a:rPr>
              <a:t>Curtin University and   Curtin School of Population Health, Curtin University, 50 Kent Street, Bentley, Perth, WA</a:t>
            </a:r>
          </a:p>
        </p:txBody>
      </p:sp>
      <p:pic>
        <p:nvPicPr>
          <p:cNvPr id="17" name="Picture 16" descr="Map&#10;&#10;Description automatically generated">
            <a:extLst>
              <a:ext uri="{FF2B5EF4-FFF2-40B4-BE49-F238E27FC236}">
                <a16:creationId xmlns:a16="http://schemas.microsoft.com/office/drawing/2014/main" id="{C45DA524-A11E-2DC1-EEB5-6D33BE1E3B26}"/>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554" r="262"/>
          <a:stretch/>
        </p:blipFill>
        <p:spPr>
          <a:xfrm>
            <a:off x="18151014" y="20100643"/>
            <a:ext cx="10904999" cy="19067348"/>
          </a:xfrm>
          <a:prstGeom prst="rect">
            <a:avLst/>
          </a:prstGeom>
        </p:spPr>
      </p:pic>
      <p:sp>
        <p:nvSpPr>
          <p:cNvPr id="8" name="Content Placeholder 5">
            <a:extLst>
              <a:ext uri="{FF2B5EF4-FFF2-40B4-BE49-F238E27FC236}">
                <a16:creationId xmlns:a16="http://schemas.microsoft.com/office/drawing/2014/main" id="{F9438A49-52DB-63EF-FE11-956669A3C424}"/>
              </a:ext>
            </a:extLst>
          </p:cNvPr>
          <p:cNvSpPr txBox="1">
            <a:spLocks/>
          </p:cNvSpPr>
          <p:nvPr/>
        </p:nvSpPr>
        <p:spPr>
          <a:xfrm>
            <a:off x="1425538" y="6171694"/>
            <a:ext cx="27276461" cy="3849659"/>
          </a:xfrm>
          <a:prstGeom prst="rect">
            <a:avLst/>
          </a:prstGeom>
        </p:spPr>
        <p:txBody>
          <a:bodyPr vert="horz" lIns="91440" tIns="45720" rIns="91440" bIns="45720" rtlCol="0">
            <a:noAutofit/>
          </a:bodyPr>
          <a:lstStyle>
            <a:lvl1pPr marL="0" indent="0" algn="l" defTabSz="740049" rtl="0" eaLnBrk="1" latinLnBrk="0" hangingPunct="1">
              <a:spcBef>
                <a:spcPct val="20000"/>
              </a:spcBef>
              <a:buFont typeface="Arial" panose="020B0604020202020204" pitchFamily="34" charset="0"/>
              <a:buNone/>
              <a:defRPr sz="4400" kern="1200">
                <a:solidFill>
                  <a:schemeClr val="tx1"/>
                </a:solidFill>
                <a:latin typeface="Calibri" panose="020F0502020204030204" pitchFamily="34" charset="0"/>
                <a:ea typeface="+mn-ea"/>
                <a:cs typeface="Calibri" panose="020F0502020204030204" pitchFamily="34" charset="0"/>
              </a:defRPr>
            </a:lvl1pPr>
            <a:lvl2pPr marL="601288" indent="-231266" algn="l" defTabSz="740049" rtl="0" eaLnBrk="1" latinLnBrk="0" hangingPunct="1">
              <a:spcBef>
                <a:spcPct val="20000"/>
              </a:spcBef>
              <a:buFont typeface="Arial" panose="020B0604020202020204" pitchFamily="34" charset="0"/>
              <a:buChar char="–"/>
              <a:defRPr sz="4000" kern="1200">
                <a:solidFill>
                  <a:schemeClr val="tx1"/>
                </a:solidFill>
                <a:latin typeface="Calibri" panose="020F0502020204030204" pitchFamily="34" charset="0"/>
                <a:ea typeface="+mn-ea"/>
                <a:cs typeface="Calibri" panose="020F0502020204030204" pitchFamily="34" charset="0"/>
              </a:defRPr>
            </a:lvl2pPr>
            <a:lvl3pPr marL="925055" indent="-185010" algn="l" defTabSz="740049" rtl="0" eaLnBrk="1" latinLnBrk="0" hangingPunct="1">
              <a:spcBef>
                <a:spcPct val="20000"/>
              </a:spcBef>
              <a:buFont typeface="Arial" panose="020B0604020202020204" pitchFamily="34" charset="0"/>
              <a:buChar char="•"/>
              <a:defRPr sz="3800" kern="1200">
                <a:solidFill>
                  <a:schemeClr val="tx1"/>
                </a:solidFill>
                <a:latin typeface="Calibri" panose="020F0502020204030204" pitchFamily="34" charset="0"/>
                <a:ea typeface="+mn-ea"/>
                <a:cs typeface="Calibri" panose="020F0502020204030204" pitchFamily="34" charset="0"/>
              </a:defRPr>
            </a:lvl3pPr>
            <a:lvl4pPr marL="1295081" indent="-185010" algn="l" defTabSz="740049" rtl="0" eaLnBrk="1" latinLnBrk="0" hangingPunct="1">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Calibri" panose="020F0502020204030204" pitchFamily="34" charset="0"/>
              </a:defRPr>
            </a:lvl4pPr>
            <a:lvl5pPr marL="1665105" indent="-185010" algn="l" defTabSz="740049" rtl="0" eaLnBrk="1" latinLnBrk="0" hangingPunct="1">
              <a:spcBef>
                <a:spcPct val="20000"/>
              </a:spcBef>
              <a:buFont typeface="Arial" panose="020B0604020202020204" pitchFamily="34" charset="0"/>
              <a:buChar char="»"/>
              <a:defRPr sz="3000" kern="1200">
                <a:solidFill>
                  <a:schemeClr val="tx1"/>
                </a:solidFill>
                <a:latin typeface="Calibri" panose="020F0502020204030204" pitchFamily="34" charset="0"/>
                <a:ea typeface="+mn-ea"/>
                <a:cs typeface="Calibri" panose="020F0502020204030204" pitchFamily="34" charset="0"/>
              </a:defRPr>
            </a:lvl5pPr>
            <a:lvl6pPr marL="2035127"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6pPr>
            <a:lvl7pPr marL="2405150"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7pPr>
            <a:lvl8pPr marL="2775172"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8pPr>
            <a:lvl9pPr marL="3145199"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9pPr>
          </a:lstStyle>
          <a:p>
            <a:pPr marL="0" marR="0" lvl="0" indent="0" algn="ctr" defTabSz="740049"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AU" sz="4800" b="1" i="0" u="none" strike="noStrike" kern="1200" cap="none" spc="0" normalizeH="0" baseline="0" noProof="0" dirty="0">
                <a:ln>
                  <a:noFill/>
                </a:ln>
                <a:solidFill>
                  <a:sysClr val="windowText" lastClr="000000"/>
                </a:solidFill>
                <a:effectLst/>
                <a:uLnTx/>
                <a:uFillTx/>
                <a:latin typeface="Calibri" panose="020F0502020204030204" pitchFamily="34" charset="0"/>
                <a:ea typeface="+mn-ea"/>
                <a:cs typeface="Calibri" panose="020F0502020204030204" pitchFamily="34" charset="0"/>
              </a:rPr>
              <a:t>STAREE (A randomised clinical trial of Statin therapy for Reducing Events in the Elderly)</a:t>
            </a:r>
          </a:p>
          <a:p>
            <a:pPr marL="0" marR="0" lvl="0" indent="0" algn="just" defTabSz="740049" rtl="0" eaLnBrk="1" fontAlgn="auto" latinLnBrk="0" hangingPunct="1">
              <a:lnSpc>
                <a:spcPct val="100000"/>
              </a:lnSpc>
              <a:spcBef>
                <a:spcPts val="0"/>
              </a:spcBef>
              <a:spcAft>
                <a:spcPts val="0"/>
              </a:spcAft>
              <a:buClrTx/>
              <a:buSzTx/>
              <a:buFont typeface="Arial" panose="020B0604020202020204" pitchFamily="34" charset="0"/>
              <a:buNone/>
              <a:tabLst/>
              <a:defRPr/>
            </a:pPr>
            <a:br>
              <a:rPr kumimoji="0" lang="en-AU" sz="4000" b="0" i="0" u="none" strike="noStrike" kern="1200" cap="none" spc="0" normalizeH="0" baseline="0" noProof="0" dirty="0">
                <a:ln>
                  <a:noFill/>
                </a:ln>
                <a:solidFill>
                  <a:sysClr val="windowText" lastClr="000000"/>
                </a:solidFill>
                <a:effectLst/>
                <a:uLnTx/>
                <a:uFillTx/>
                <a:latin typeface="Calibri" panose="020F0502020204030204" pitchFamily="34" charset="0"/>
                <a:ea typeface="+mn-ea"/>
                <a:cs typeface="Calibri" panose="020F0502020204030204" pitchFamily="34" charset="0"/>
              </a:rPr>
            </a:br>
            <a:r>
              <a:rPr kumimoji="0" lang="en-AU" sz="3200" b="0" i="0" u="none" strike="noStrike" kern="1200" cap="none" spc="0" normalizeH="0" baseline="0" noProof="0" dirty="0">
                <a:ln>
                  <a:noFill/>
                </a:ln>
                <a:solidFill>
                  <a:sysClr val="windowText" lastClr="000000"/>
                </a:solidFill>
                <a:effectLst/>
                <a:uLnTx/>
                <a:uFillTx/>
                <a:latin typeface="Calibri" panose="020F0502020204030204" pitchFamily="34" charset="0"/>
                <a:ea typeface="+mn-ea"/>
                <a:cs typeface="Calibri" panose="020F0502020204030204" pitchFamily="34" charset="0"/>
              </a:rPr>
              <a:t>Statins are the most widely prescribed drug in Australia for cardiovascular disease (CVD) prevention however, the role of statins for primary prevention in the elderly remains controversial.</a:t>
            </a:r>
          </a:p>
          <a:p>
            <a:pPr marL="0" marR="0" lvl="0" indent="0" algn="just" defTabSz="740049"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AU" sz="3200" b="0" i="0" u="none" strike="noStrike" kern="1200" cap="none" spc="0" normalizeH="0" baseline="0" noProof="0" dirty="0">
              <a:ln>
                <a:noFill/>
              </a:ln>
              <a:solidFill>
                <a:sysClr val="windowText" lastClr="000000"/>
              </a:solidFill>
              <a:effectLst/>
              <a:uLnTx/>
              <a:uFillTx/>
              <a:latin typeface="Calibri" panose="020F0502020204030204" pitchFamily="34" charset="0"/>
              <a:ea typeface="+mn-ea"/>
              <a:cs typeface="Calibri" panose="020F0502020204030204" pitchFamily="34" charset="0"/>
            </a:endParaRPr>
          </a:p>
          <a:p>
            <a:pPr marL="0" marR="0" lvl="0" indent="0" algn="just" defTabSz="740049"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AU" sz="3200" b="0" i="0" u="none" strike="noStrike" kern="1200" cap="none" spc="0" normalizeH="0" baseline="0" noProof="0" dirty="0">
                <a:ln>
                  <a:noFill/>
                </a:ln>
                <a:solidFill>
                  <a:sysClr val="windowText" lastClr="000000"/>
                </a:solidFill>
                <a:effectLst/>
                <a:uLnTx/>
                <a:uFillTx/>
                <a:latin typeface="Calibri" panose="020F0502020204030204" pitchFamily="34" charset="0"/>
                <a:ea typeface="+mn-ea"/>
                <a:cs typeface="Calibri" panose="020F0502020204030204" pitchFamily="34" charset="0"/>
              </a:rPr>
              <a:t>Statins may have additional benefits beyond CVD prevention in this age group in terms of maintaining healthy active life, free of dementia and permanent disability.</a:t>
            </a:r>
          </a:p>
        </p:txBody>
      </p:sp>
      <p:sp>
        <p:nvSpPr>
          <p:cNvPr id="34" name="Rectangle 33">
            <a:extLst>
              <a:ext uri="{FF2B5EF4-FFF2-40B4-BE49-F238E27FC236}">
                <a16:creationId xmlns:a16="http://schemas.microsoft.com/office/drawing/2014/main" id="{25528852-CF81-357F-439B-690BE6D1204C}"/>
              </a:ext>
            </a:extLst>
          </p:cNvPr>
          <p:cNvSpPr/>
          <p:nvPr/>
        </p:nvSpPr>
        <p:spPr>
          <a:xfrm>
            <a:off x="1198701" y="10334889"/>
            <a:ext cx="27730543" cy="8778950"/>
          </a:xfrm>
          <a:prstGeom prst="rect">
            <a:avLst/>
          </a:prstGeom>
          <a:solidFill>
            <a:schemeClr val="accent5">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a:p>
        </p:txBody>
      </p:sp>
      <p:sp>
        <p:nvSpPr>
          <p:cNvPr id="2" name="Rectangle 1">
            <a:extLst>
              <a:ext uri="{FF2B5EF4-FFF2-40B4-BE49-F238E27FC236}">
                <a16:creationId xmlns:a16="http://schemas.microsoft.com/office/drawing/2014/main" id="{0FE9A63E-8575-B642-8621-E4CC8B9EA4F3}"/>
              </a:ext>
            </a:extLst>
          </p:cNvPr>
          <p:cNvSpPr/>
          <p:nvPr/>
        </p:nvSpPr>
        <p:spPr>
          <a:xfrm>
            <a:off x="1219200" y="807324"/>
            <a:ext cx="27775060" cy="4907643"/>
          </a:xfrm>
          <a:prstGeom prst="rect">
            <a:avLst/>
          </a:prstGeom>
          <a:solidFill>
            <a:schemeClr val="accent5">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a:p>
        </p:txBody>
      </p:sp>
      <p:sp>
        <p:nvSpPr>
          <p:cNvPr id="9" name="Title 1">
            <a:extLst>
              <a:ext uri="{FF2B5EF4-FFF2-40B4-BE49-F238E27FC236}">
                <a16:creationId xmlns:a16="http://schemas.microsoft.com/office/drawing/2014/main" id="{3ECAC817-968F-E6AA-6A03-CDB966E7DF17}"/>
              </a:ext>
            </a:extLst>
          </p:cNvPr>
          <p:cNvSpPr txBox="1">
            <a:spLocks/>
          </p:cNvSpPr>
          <p:nvPr/>
        </p:nvSpPr>
        <p:spPr>
          <a:xfrm>
            <a:off x="1199494" y="1357066"/>
            <a:ext cx="27795559" cy="3534557"/>
          </a:xfrm>
          <a:prstGeom prst="rect">
            <a:avLst/>
          </a:prstGeom>
        </p:spPr>
        <p:txBody>
          <a:bodyPr vert="horz" lIns="91440" tIns="45720" rIns="91440" bIns="45720" rtlCol="0" anchor="ctr">
            <a:normAutofit/>
          </a:bodyPr>
          <a:lstStyle>
            <a:lvl1pPr algn="l" defTabSz="1890065" rtl="0" eaLnBrk="1" latinLnBrk="0" hangingPunct="1">
              <a:lnSpc>
                <a:spcPct val="90000"/>
              </a:lnSpc>
              <a:spcBef>
                <a:spcPct val="0"/>
              </a:spcBef>
              <a:buNone/>
              <a:defRPr sz="9095" kern="1200">
                <a:solidFill>
                  <a:schemeClr val="tx1"/>
                </a:solidFill>
                <a:latin typeface="+mj-lt"/>
                <a:ea typeface="+mj-ea"/>
                <a:cs typeface="+mj-cs"/>
              </a:defRPr>
            </a:lvl1pPr>
          </a:lstStyle>
          <a:p>
            <a:pPr algn="ctr"/>
            <a:r>
              <a:rPr lang="en-AU" sz="7200" b="1" dirty="0">
                <a:solidFill>
                  <a:schemeClr val="bg1"/>
                </a:solidFill>
                <a:latin typeface="+mn-lt"/>
              </a:rPr>
              <a:t>Partnering With Primary Care For Outcomes Research In WA: </a:t>
            </a:r>
            <a:br>
              <a:rPr lang="en-AU" sz="7200" b="1" dirty="0">
                <a:solidFill>
                  <a:schemeClr val="bg1"/>
                </a:solidFill>
                <a:latin typeface="+mn-lt"/>
              </a:rPr>
            </a:br>
            <a:r>
              <a:rPr lang="en-AU" sz="7200" b="1" dirty="0">
                <a:solidFill>
                  <a:schemeClr val="bg1"/>
                </a:solidFill>
                <a:latin typeface="+mn-lt"/>
              </a:rPr>
              <a:t>Exploring The Enablers And Barriers</a:t>
            </a:r>
          </a:p>
        </p:txBody>
      </p:sp>
      <p:sp>
        <p:nvSpPr>
          <p:cNvPr id="12" name="Content Placeholder 5">
            <a:extLst>
              <a:ext uri="{FF2B5EF4-FFF2-40B4-BE49-F238E27FC236}">
                <a16:creationId xmlns:a16="http://schemas.microsoft.com/office/drawing/2014/main" id="{8F03F4E5-3AD9-BB9D-3117-020DC1179801}"/>
              </a:ext>
            </a:extLst>
          </p:cNvPr>
          <p:cNvSpPr txBox="1">
            <a:spLocks/>
          </p:cNvSpPr>
          <p:nvPr/>
        </p:nvSpPr>
        <p:spPr>
          <a:xfrm>
            <a:off x="1405040" y="10706003"/>
            <a:ext cx="27296960" cy="8182105"/>
          </a:xfrm>
          <a:prstGeom prst="rect">
            <a:avLst/>
          </a:prstGeom>
        </p:spPr>
        <p:txBody>
          <a:bodyPr vert="horz" lIns="91440" tIns="45720" rIns="91440" bIns="45720" rtlCol="0">
            <a:noAutofit/>
          </a:bodyPr>
          <a:lstStyle>
            <a:lvl1pPr marL="0" indent="0" algn="l" defTabSz="740049" rtl="0" eaLnBrk="1" latinLnBrk="0" hangingPunct="1">
              <a:spcBef>
                <a:spcPct val="20000"/>
              </a:spcBef>
              <a:buFont typeface="Arial" panose="020B0604020202020204" pitchFamily="34" charset="0"/>
              <a:buNone/>
              <a:defRPr sz="4400" kern="1200">
                <a:solidFill>
                  <a:schemeClr val="tx1"/>
                </a:solidFill>
                <a:latin typeface="Calibri" panose="020F0502020204030204" pitchFamily="34" charset="0"/>
                <a:ea typeface="+mn-ea"/>
                <a:cs typeface="Calibri" panose="020F0502020204030204" pitchFamily="34" charset="0"/>
              </a:defRPr>
            </a:lvl1pPr>
            <a:lvl2pPr marL="601288" indent="-231266" algn="l" defTabSz="740049" rtl="0" eaLnBrk="1" latinLnBrk="0" hangingPunct="1">
              <a:spcBef>
                <a:spcPct val="20000"/>
              </a:spcBef>
              <a:buFont typeface="Arial" panose="020B0604020202020204" pitchFamily="34" charset="0"/>
              <a:buChar char="–"/>
              <a:defRPr sz="4000" kern="1200">
                <a:solidFill>
                  <a:schemeClr val="tx1"/>
                </a:solidFill>
                <a:latin typeface="Calibri" panose="020F0502020204030204" pitchFamily="34" charset="0"/>
                <a:ea typeface="+mn-ea"/>
                <a:cs typeface="Calibri" panose="020F0502020204030204" pitchFamily="34" charset="0"/>
              </a:defRPr>
            </a:lvl2pPr>
            <a:lvl3pPr marL="925055" indent="-185010" algn="l" defTabSz="740049" rtl="0" eaLnBrk="1" latinLnBrk="0" hangingPunct="1">
              <a:spcBef>
                <a:spcPct val="20000"/>
              </a:spcBef>
              <a:buFont typeface="Arial" panose="020B0604020202020204" pitchFamily="34" charset="0"/>
              <a:buChar char="•"/>
              <a:defRPr sz="3800" kern="1200">
                <a:solidFill>
                  <a:schemeClr val="tx1"/>
                </a:solidFill>
                <a:latin typeface="Calibri" panose="020F0502020204030204" pitchFamily="34" charset="0"/>
                <a:ea typeface="+mn-ea"/>
                <a:cs typeface="Calibri" panose="020F0502020204030204" pitchFamily="34" charset="0"/>
              </a:defRPr>
            </a:lvl3pPr>
            <a:lvl4pPr marL="1295081" indent="-185010" algn="l" defTabSz="740049" rtl="0" eaLnBrk="1" latinLnBrk="0" hangingPunct="1">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Calibri" panose="020F0502020204030204" pitchFamily="34" charset="0"/>
              </a:defRPr>
            </a:lvl4pPr>
            <a:lvl5pPr marL="1665105" indent="-185010" algn="l" defTabSz="740049" rtl="0" eaLnBrk="1" latinLnBrk="0" hangingPunct="1">
              <a:spcBef>
                <a:spcPct val="20000"/>
              </a:spcBef>
              <a:buFont typeface="Arial" panose="020B0604020202020204" pitchFamily="34" charset="0"/>
              <a:buChar char="»"/>
              <a:defRPr sz="3000" kern="1200">
                <a:solidFill>
                  <a:schemeClr val="tx1"/>
                </a:solidFill>
                <a:latin typeface="Calibri" panose="020F0502020204030204" pitchFamily="34" charset="0"/>
                <a:ea typeface="+mn-ea"/>
                <a:cs typeface="Calibri" panose="020F0502020204030204" pitchFamily="34" charset="0"/>
              </a:defRPr>
            </a:lvl5pPr>
            <a:lvl6pPr marL="2035127"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6pPr>
            <a:lvl7pPr marL="2405150"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7pPr>
            <a:lvl8pPr marL="2775172"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8pPr>
            <a:lvl9pPr marL="3145199"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9pPr>
          </a:lstStyle>
          <a:p>
            <a:pPr marL="0" marR="0" lvl="0" indent="0" algn="l" defTabSz="740049"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AU" sz="4800" b="1" dirty="0">
                <a:solidFill>
                  <a:schemeClr val="bg1"/>
                </a:solidFill>
              </a:rPr>
              <a:t>AIM</a:t>
            </a:r>
          </a:p>
          <a:p>
            <a:pPr marL="0" marR="0" lvl="0" indent="0" algn="just" defTabSz="740049" rtl="0" eaLnBrk="1" fontAlgn="auto" latinLnBrk="0" hangingPunct="1">
              <a:lnSpc>
                <a:spcPct val="100000"/>
              </a:lnSpc>
              <a:spcBef>
                <a:spcPct val="20000"/>
              </a:spcBef>
              <a:spcAft>
                <a:spcPts val="0"/>
              </a:spcAft>
              <a:buClrTx/>
              <a:buSzTx/>
              <a:buFont typeface="Arial" panose="020B0604020202020204" pitchFamily="34" charset="0"/>
              <a:buNone/>
              <a:tabLst/>
              <a:defRPr/>
            </a:pPr>
            <a:br>
              <a:rPr kumimoji="0" lang="en-AU" sz="3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br>
            <a:r>
              <a:rPr kumimoji="0" lang="en-AU" sz="3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To determine the effect of daily atorvastatin in reducing CVD events and maintaining healthy active life in the elderly.</a:t>
            </a:r>
          </a:p>
          <a:p>
            <a:pPr marL="0" marR="0" lvl="0" indent="0" algn="just" defTabSz="740049"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AU" sz="3200" b="0" i="0" u="none" strike="noStrike" kern="1200" cap="none" spc="0" normalizeH="0" baseline="0" noProof="0" dirty="0">
              <a:ln>
                <a:noFill/>
              </a:ln>
              <a:solidFill>
                <a:sysClr val="windowText" lastClr="000000"/>
              </a:solidFill>
              <a:effectLst/>
              <a:uLnTx/>
              <a:uFillTx/>
              <a:latin typeface="Calibri" panose="020F0502020204030204" pitchFamily="34" charset="0"/>
              <a:ea typeface="+mn-ea"/>
              <a:cs typeface="Calibri" panose="020F0502020204030204" pitchFamily="34" charset="0"/>
            </a:endParaRPr>
          </a:p>
          <a:p>
            <a:pPr>
              <a:defRPr/>
            </a:pPr>
            <a:r>
              <a:rPr lang="en-AU" sz="4800" b="1" dirty="0">
                <a:solidFill>
                  <a:schemeClr val="bg1"/>
                </a:solidFill>
              </a:rPr>
              <a:t>STUDY DESIGN AND POPULATION</a:t>
            </a:r>
          </a:p>
          <a:p>
            <a:pPr marL="0" marR="0" lvl="0" indent="0" algn="just" defTabSz="740049" rtl="0" eaLnBrk="1" fontAlgn="auto" latinLnBrk="0" hangingPunct="1">
              <a:lnSpc>
                <a:spcPct val="100000"/>
              </a:lnSpc>
              <a:spcBef>
                <a:spcPct val="20000"/>
              </a:spcBef>
              <a:spcAft>
                <a:spcPts val="0"/>
              </a:spcAft>
              <a:buClrTx/>
              <a:buSzTx/>
              <a:buFont typeface="Arial" panose="020B0604020202020204" pitchFamily="34" charset="0"/>
              <a:buNone/>
              <a:tabLst/>
              <a:defRPr/>
            </a:pPr>
            <a:br>
              <a:rPr kumimoji="0" lang="en-AU" sz="36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br>
            <a:r>
              <a:rPr kumimoji="0" lang="en-AU" sz="3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STAREE is a double blind RCT with average 5 years follow-up.  It is being conducted in general practices across Australia. Research interested GPs were engaged as study investigators to identify potentially eligible participants from within their practices. Healthy men and women ≥70 years old, free of CVD, not diabetic and not currently taking a statin were randomised to 40mg atorvastatin vs placebo for an average five-year follow-up. </a:t>
            </a:r>
          </a:p>
          <a:p>
            <a:pPr marL="0" marR="0" lvl="0" indent="0" algn="just" defTabSz="740049"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AU" sz="3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p>
            <a:pPr marL="0" marR="0" lvl="0" indent="0" algn="just" defTabSz="740049"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AU" sz="3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The study was designed with the assistance and guidance of Monash University’s Consumer and Community Involvement members.</a:t>
            </a:r>
          </a:p>
          <a:p>
            <a:pPr marL="0" marR="0" lvl="0" indent="0" algn="just" defTabSz="740049"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AU" sz="3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p>
            <a:pPr marL="0" marR="0" lvl="0" indent="0" algn="just" defTabSz="740049"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AU" sz="32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Recruitment completed Feb 2023, with 9,970 participants randomised across Australia; final follow up visits will occur in 2025.</a:t>
            </a:r>
          </a:p>
        </p:txBody>
      </p:sp>
      <p:sp>
        <p:nvSpPr>
          <p:cNvPr id="14" name="Content Placeholder 5">
            <a:extLst>
              <a:ext uri="{FF2B5EF4-FFF2-40B4-BE49-F238E27FC236}">
                <a16:creationId xmlns:a16="http://schemas.microsoft.com/office/drawing/2014/main" id="{F77E7768-C786-7A9B-E0C6-B01844CAACD8}"/>
              </a:ext>
            </a:extLst>
          </p:cNvPr>
          <p:cNvSpPr txBox="1">
            <a:spLocks/>
          </p:cNvSpPr>
          <p:nvPr/>
        </p:nvSpPr>
        <p:spPr>
          <a:xfrm>
            <a:off x="20447971" y="11995123"/>
            <a:ext cx="8481275" cy="17990346"/>
          </a:xfrm>
          <a:prstGeom prst="rect">
            <a:avLst/>
          </a:prstGeom>
        </p:spPr>
        <p:txBody>
          <a:bodyPr vert="horz" lIns="91440" tIns="45720" rIns="91440" bIns="45720" rtlCol="0">
            <a:noAutofit/>
          </a:bodyPr>
          <a:lstStyle>
            <a:lvl1pPr marL="0" indent="0" algn="l" defTabSz="740049" rtl="0" eaLnBrk="1" latinLnBrk="0" hangingPunct="1">
              <a:spcBef>
                <a:spcPct val="20000"/>
              </a:spcBef>
              <a:buFont typeface="Arial" panose="020B0604020202020204" pitchFamily="34" charset="0"/>
              <a:buNone/>
              <a:defRPr sz="4400" kern="1200">
                <a:solidFill>
                  <a:schemeClr val="tx1"/>
                </a:solidFill>
                <a:latin typeface="Calibri" panose="020F0502020204030204" pitchFamily="34" charset="0"/>
                <a:ea typeface="+mn-ea"/>
                <a:cs typeface="Calibri" panose="020F0502020204030204" pitchFamily="34" charset="0"/>
              </a:defRPr>
            </a:lvl1pPr>
            <a:lvl2pPr marL="601288" indent="-231266" algn="l" defTabSz="740049" rtl="0" eaLnBrk="1" latinLnBrk="0" hangingPunct="1">
              <a:spcBef>
                <a:spcPct val="20000"/>
              </a:spcBef>
              <a:buFont typeface="Arial" panose="020B0604020202020204" pitchFamily="34" charset="0"/>
              <a:buChar char="–"/>
              <a:defRPr sz="4000" kern="1200">
                <a:solidFill>
                  <a:schemeClr val="tx1"/>
                </a:solidFill>
                <a:latin typeface="Calibri" panose="020F0502020204030204" pitchFamily="34" charset="0"/>
                <a:ea typeface="+mn-ea"/>
                <a:cs typeface="Calibri" panose="020F0502020204030204" pitchFamily="34" charset="0"/>
              </a:defRPr>
            </a:lvl2pPr>
            <a:lvl3pPr marL="925055" indent="-185010" algn="l" defTabSz="740049" rtl="0" eaLnBrk="1" latinLnBrk="0" hangingPunct="1">
              <a:spcBef>
                <a:spcPct val="20000"/>
              </a:spcBef>
              <a:buFont typeface="Arial" panose="020B0604020202020204" pitchFamily="34" charset="0"/>
              <a:buChar char="•"/>
              <a:defRPr sz="3800" kern="1200">
                <a:solidFill>
                  <a:schemeClr val="tx1"/>
                </a:solidFill>
                <a:latin typeface="Calibri" panose="020F0502020204030204" pitchFamily="34" charset="0"/>
                <a:ea typeface="+mn-ea"/>
                <a:cs typeface="Calibri" panose="020F0502020204030204" pitchFamily="34" charset="0"/>
              </a:defRPr>
            </a:lvl3pPr>
            <a:lvl4pPr marL="1295081" indent="-185010" algn="l" defTabSz="740049" rtl="0" eaLnBrk="1" latinLnBrk="0" hangingPunct="1">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Calibri" panose="020F0502020204030204" pitchFamily="34" charset="0"/>
              </a:defRPr>
            </a:lvl4pPr>
            <a:lvl5pPr marL="1665105" indent="-185010" algn="l" defTabSz="740049" rtl="0" eaLnBrk="1" latinLnBrk="0" hangingPunct="1">
              <a:spcBef>
                <a:spcPct val="20000"/>
              </a:spcBef>
              <a:buFont typeface="Arial" panose="020B0604020202020204" pitchFamily="34" charset="0"/>
              <a:buChar char="»"/>
              <a:defRPr sz="3000" kern="1200">
                <a:solidFill>
                  <a:schemeClr val="tx1"/>
                </a:solidFill>
                <a:latin typeface="Calibri" panose="020F0502020204030204" pitchFamily="34" charset="0"/>
                <a:ea typeface="+mn-ea"/>
                <a:cs typeface="Calibri" panose="020F0502020204030204" pitchFamily="34" charset="0"/>
              </a:defRPr>
            </a:lvl5pPr>
            <a:lvl6pPr marL="2035127"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6pPr>
            <a:lvl7pPr marL="2405150"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7pPr>
            <a:lvl8pPr marL="2775172"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8pPr>
            <a:lvl9pPr marL="3145199"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9pPr>
          </a:lstStyle>
          <a:p>
            <a:pPr marL="0" marR="0" lvl="0" indent="0" algn="just" defTabSz="740049"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AU" sz="3600" b="0" i="0" u="none" strike="noStrike" kern="1200" cap="none" spc="0" normalizeH="0" baseline="0" noProof="0" dirty="0">
              <a:ln>
                <a:noFill/>
              </a:ln>
              <a:solidFill>
                <a:sysClr val="windowText" lastClr="000000"/>
              </a:solidFill>
              <a:effectLst/>
              <a:uLnTx/>
              <a:uFillTx/>
              <a:latin typeface="Calibri" panose="020F0502020204030204" pitchFamily="34" charset="0"/>
              <a:ea typeface="+mn-ea"/>
              <a:cs typeface="Calibri" panose="020F0502020204030204" pitchFamily="34" charset="0"/>
            </a:endParaRPr>
          </a:p>
        </p:txBody>
      </p:sp>
      <p:pic>
        <p:nvPicPr>
          <p:cNvPr id="27" name="Picture 26" descr="A picture containing text, clipart&#10;&#10;Description automatically generated">
            <a:extLst>
              <a:ext uri="{FF2B5EF4-FFF2-40B4-BE49-F238E27FC236}">
                <a16:creationId xmlns:a16="http://schemas.microsoft.com/office/drawing/2014/main" id="{0F2E7CEB-2A11-41DD-BED3-1C7CF89F19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22381" y="41356409"/>
            <a:ext cx="4761914" cy="832653"/>
          </a:xfrm>
          <a:prstGeom prst="rect">
            <a:avLst/>
          </a:prstGeom>
        </p:spPr>
      </p:pic>
      <p:sp>
        <p:nvSpPr>
          <p:cNvPr id="35" name="Rectangle 34">
            <a:extLst>
              <a:ext uri="{FF2B5EF4-FFF2-40B4-BE49-F238E27FC236}">
                <a16:creationId xmlns:a16="http://schemas.microsoft.com/office/drawing/2014/main" id="{22B53CD2-C4C9-1A81-46E6-486361CE0A64}"/>
              </a:ext>
            </a:extLst>
          </p:cNvPr>
          <p:cNvSpPr/>
          <p:nvPr/>
        </p:nvSpPr>
        <p:spPr>
          <a:xfrm>
            <a:off x="1219200" y="20100643"/>
            <a:ext cx="16177416" cy="19067348"/>
          </a:xfrm>
          <a:prstGeom prst="rect">
            <a:avLst/>
          </a:prstGeom>
          <a:solidFill>
            <a:schemeClr val="accent3">
              <a:lumMod val="60000"/>
              <a:lumOff val="4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AU" sz="3200" dirty="0"/>
          </a:p>
        </p:txBody>
      </p:sp>
      <p:pic>
        <p:nvPicPr>
          <p:cNvPr id="28" name="Picture 27" descr="A blue logo with white text&#10;&#10;Description automatically generated with low confidence">
            <a:extLst>
              <a:ext uri="{FF2B5EF4-FFF2-40B4-BE49-F238E27FC236}">
                <a16:creationId xmlns:a16="http://schemas.microsoft.com/office/drawing/2014/main" id="{8ACBBA48-D8C7-15F8-A6B0-441952C64247}"/>
              </a:ext>
            </a:extLst>
          </p:cNvPr>
          <p:cNvPicPr>
            <a:picLocks noChangeAspect="1"/>
          </p:cNvPicPr>
          <p:nvPr/>
        </p:nvPicPr>
        <p:blipFill rotWithShape="1">
          <a:blip r:embed="rId4">
            <a:extLst>
              <a:ext uri="{28A0092B-C50C-407E-A947-70E740481C1C}">
                <a14:useLocalDpi xmlns:a14="http://schemas.microsoft.com/office/drawing/2010/main" val="0"/>
              </a:ext>
            </a:extLst>
          </a:blip>
          <a:srcRect l="3946" t="10616" r="5085" b="7683"/>
          <a:stretch/>
        </p:blipFill>
        <p:spPr>
          <a:xfrm>
            <a:off x="24848616" y="40873386"/>
            <a:ext cx="3372558" cy="1798698"/>
          </a:xfrm>
          <a:prstGeom prst="rect">
            <a:avLst/>
          </a:prstGeom>
        </p:spPr>
      </p:pic>
      <p:pic>
        <p:nvPicPr>
          <p:cNvPr id="24" name="Picture 2">
            <a:extLst>
              <a:ext uri="{FF2B5EF4-FFF2-40B4-BE49-F238E27FC236}">
                <a16:creationId xmlns:a16="http://schemas.microsoft.com/office/drawing/2014/main" id="{FD51AECA-017E-31F1-6E40-6E315CA24C8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0811" y="37049017"/>
            <a:ext cx="1765435" cy="1765435"/>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8">
            <a:extLst>
              <a:ext uri="{FF2B5EF4-FFF2-40B4-BE49-F238E27FC236}">
                <a16:creationId xmlns:a16="http://schemas.microsoft.com/office/drawing/2014/main" id="{CDE23E5A-CFBE-41E6-EA07-E6F915CB78E8}"/>
              </a:ext>
            </a:extLst>
          </p:cNvPr>
          <p:cNvPicPr>
            <a:picLocks noChangeAspect="1"/>
          </p:cNvPicPr>
          <p:nvPr/>
        </p:nvPicPr>
        <p:blipFill>
          <a:blip r:embed="rId6"/>
          <a:stretch>
            <a:fillRect/>
          </a:stretch>
        </p:blipFill>
        <p:spPr>
          <a:xfrm>
            <a:off x="1938972" y="41049062"/>
            <a:ext cx="3701696" cy="1447346"/>
          </a:xfrm>
          <a:prstGeom prst="rect">
            <a:avLst/>
          </a:prstGeom>
        </p:spPr>
      </p:pic>
      <p:sp>
        <p:nvSpPr>
          <p:cNvPr id="30" name="Content Placeholder 5">
            <a:extLst>
              <a:ext uri="{FF2B5EF4-FFF2-40B4-BE49-F238E27FC236}">
                <a16:creationId xmlns:a16="http://schemas.microsoft.com/office/drawing/2014/main" id="{4AD83C9F-2EC1-2C4A-59E8-FFFF1EE71ADD}"/>
              </a:ext>
            </a:extLst>
          </p:cNvPr>
          <p:cNvSpPr txBox="1">
            <a:spLocks/>
          </p:cNvSpPr>
          <p:nvPr/>
        </p:nvSpPr>
        <p:spPr>
          <a:xfrm>
            <a:off x="1610811" y="34680957"/>
            <a:ext cx="5206677" cy="1744706"/>
          </a:xfrm>
          <a:prstGeom prst="rect">
            <a:avLst/>
          </a:prstGeom>
        </p:spPr>
        <p:txBody>
          <a:bodyPr vert="horz" lIns="91440" tIns="45720" rIns="91440" bIns="45720" rtlCol="0">
            <a:noAutofit/>
          </a:bodyPr>
          <a:lstStyle>
            <a:lvl1pPr marL="0" indent="0" algn="l" defTabSz="740049" rtl="0" eaLnBrk="1" latinLnBrk="0" hangingPunct="1">
              <a:spcBef>
                <a:spcPct val="20000"/>
              </a:spcBef>
              <a:buFont typeface="Arial" panose="020B0604020202020204" pitchFamily="34" charset="0"/>
              <a:buNone/>
              <a:defRPr sz="4400" kern="1200">
                <a:solidFill>
                  <a:schemeClr val="tx1"/>
                </a:solidFill>
                <a:latin typeface="Calibri" panose="020F0502020204030204" pitchFamily="34" charset="0"/>
                <a:ea typeface="+mn-ea"/>
                <a:cs typeface="Calibri" panose="020F0502020204030204" pitchFamily="34" charset="0"/>
              </a:defRPr>
            </a:lvl1pPr>
            <a:lvl2pPr marL="601288" indent="-231266" algn="l" defTabSz="740049" rtl="0" eaLnBrk="1" latinLnBrk="0" hangingPunct="1">
              <a:spcBef>
                <a:spcPct val="20000"/>
              </a:spcBef>
              <a:buFont typeface="Arial" panose="020B0604020202020204" pitchFamily="34" charset="0"/>
              <a:buChar char="–"/>
              <a:defRPr sz="4000" kern="1200">
                <a:solidFill>
                  <a:schemeClr val="tx1"/>
                </a:solidFill>
                <a:latin typeface="Calibri" panose="020F0502020204030204" pitchFamily="34" charset="0"/>
                <a:ea typeface="+mn-ea"/>
                <a:cs typeface="Calibri" panose="020F0502020204030204" pitchFamily="34" charset="0"/>
              </a:defRPr>
            </a:lvl2pPr>
            <a:lvl3pPr marL="925055" indent="-185010" algn="l" defTabSz="740049" rtl="0" eaLnBrk="1" latinLnBrk="0" hangingPunct="1">
              <a:spcBef>
                <a:spcPct val="20000"/>
              </a:spcBef>
              <a:buFont typeface="Arial" panose="020B0604020202020204" pitchFamily="34" charset="0"/>
              <a:buChar char="•"/>
              <a:defRPr sz="3800" kern="1200">
                <a:solidFill>
                  <a:schemeClr val="tx1"/>
                </a:solidFill>
                <a:latin typeface="Calibri" panose="020F0502020204030204" pitchFamily="34" charset="0"/>
                <a:ea typeface="+mn-ea"/>
                <a:cs typeface="Calibri" panose="020F0502020204030204" pitchFamily="34" charset="0"/>
              </a:defRPr>
            </a:lvl3pPr>
            <a:lvl4pPr marL="1295081" indent="-185010" algn="l" defTabSz="740049" rtl="0" eaLnBrk="1" latinLnBrk="0" hangingPunct="1">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Calibri" panose="020F0502020204030204" pitchFamily="34" charset="0"/>
              </a:defRPr>
            </a:lvl4pPr>
            <a:lvl5pPr marL="1665105" indent="-185010" algn="l" defTabSz="740049" rtl="0" eaLnBrk="1" latinLnBrk="0" hangingPunct="1">
              <a:spcBef>
                <a:spcPct val="20000"/>
              </a:spcBef>
              <a:buFont typeface="Arial" panose="020B0604020202020204" pitchFamily="34" charset="0"/>
              <a:buChar char="»"/>
              <a:defRPr sz="3000" kern="1200">
                <a:solidFill>
                  <a:schemeClr val="tx1"/>
                </a:solidFill>
                <a:latin typeface="Calibri" panose="020F0502020204030204" pitchFamily="34" charset="0"/>
                <a:ea typeface="+mn-ea"/>
                <a:cs typeface="Calibri" panose="020F0502020204030204" pitchFamily="34" charset="0"/>
              </a:defRPr>
            </a:lvl5pPr>
            <a:lvl6pPr marL="2035127"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6pPr>
            <a:lvl7pPr marL="2405150"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7pPr>
            <a:lvl8pPr marL="2775172"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8pPr>
            <a:lvl9pPr marL="3145199"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9pPr>
          </a:lstStyle>
          <a:p>
            <a:pPr marL="0" marR="0" lvl="0" indent="0" defTabSz="740049"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AU" sz="3200" b="1" dirty="0">
                <a:solidFill>
                  <a:sysClr val="windowText" lastClr="000000"/>
                </a:solidFill>
              </a:rPr>
              <a:t>CONTACT</a:t>
            </a:r>
            <a:br>
              <a:rPr lang="en-AU" sz="3200" dirty="0">
                <a:solidFill>
                  <a:sysClr val="windowText" lastClr="000000"/>
                </a:solidFill>
              </a:rPr>
            </a:br>
            <a:r>
              <a:rPr lang="en-AU" sz="3200" dirty="0">
                <a:solidFill>
                  <a:sysClr val="windowText" lastClr="000000"/>
                </a:solidFill>
                <a:hlinkClick r:id="rId7"/>
              </a:rPr>
              <a:t>admin.ccre@curtin.edu.au</a:t>
            </a:r>
            <a:endParaRPr lang="en-AU" sz="3200" dirty="0">
              <a:solidFill>
                <a:sysClr val="windowText" lastClr="000000"/>
              </a:solidFill>
            </a:endParaRPr>
          </a:p>
          <a:p>
            <a:pPr marL="0" marR="0" lvl="0" indent="0" defTabSz="740049"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AU" sz="3200" b="0" u="none" strike="noStrike" kern="1200" cap="none" spc="0" normalizeH="0" baseline="0" noProof="0" dirty="0">
                <a:ln>
                  <a:noFill/>
                </a:ln>
                <a:solidFill>
                  <a:sysClr val="windowText" lastClr="000000"/>
                </a:solidFill>
                <a:effectLst/>
                <a:uLnTx/>
                <a:uFillTx/>
                <a:latin typeface="Calibri" panose="020F0502020204030204" pitchFamily="34" charset="0"/>
                <a:ea typeface="+mn-ea"/>
                <a:cs typeface="Calibri" panose="020F0502020204030204" pitchFamily="34" charset="0"/>
              </a:rPr>
              <a:t>Ph: 1800 971 022</a:t>
            </a:r>
          </a:p>
        </p:txBody>
      </p:sp>
      <p:sp>
        <p:nvSpPr>
          <p:cNvPr id="31" name="Content Placeholder 5">
            <a:extLst>
              <a:ext uri="{FF2B5EF4-FFF2-40B4-BE49-F238E27FC236}">
                <a16:creationId xmlns:a16="http://schemas.microsoft.com/office/drawing/2014/main" id="{23CFAF04-91CF-E67D-FCBB-21B93B3323BE}"/>
              </a:ext>
            </a:extLst>
          </p:cNvPr>
          <p:cNvSpPr txBox="1">
            <a:spLocks/>
          </p:cNvSpPr>
          <p:nvPr/>
        </p:nvSpPr>
        <p:spPr>
          <a:xfrm>
            <a:off x="1219201" y="39821825"/>
            <a:ext cx="27836812" cy="1156219"/>
          </a:xfrm>
          <a:prstGeom prst="rect">
            <a:avLst/>
          </a:prstGeom>
        </p:spPr>
        <p:txBody>
          <a:bodyPr vert="horz" lIns="91440" tIns="45720" rIns="91440" bIns="45720" rtlCol="0">
            <a:noAutofit/>
          </a:bodyPr>
          <a:lstStyle>
            <a:lvl1pPr marL="0" indent="0" algn="l" defTabSz="740049" rtl="0" eaLnBrk="1" latinLnBrk="0" hangingPunct="1">
              <a:spcBef>
                <a:spcPct val="20000"/>
              </a:spcBef>
              <a:buFont typeface="Arial" panose="020B0604020202020204" pitchFamily="34" charset="0"/>
              <a:buNone/>
              <a:defRPr sz="4400" kern="1200">
                <a:solidFill>
                  <a:schemeClr val="tx1"/>
                </a:solidFill>
                <a:latin typeface="Calibri" panose="020F0502020204030204" pitchFamily="34" charset="0"/>
                <a:ea typeface="+mn-ea"/>
                <a:cs typeface="Calibri" panose="020F0502020204030204" pitchFamily="34" charset="0"/>
              </a:defRPr>
            </a:lvl1pPr>
            <a:lvl2pPr marL="601288" indent="-231266" algn="l" defTabSz="740049" rtl="0" eaLnBrk="1" latinLnBrk="0" hangingPunct="1">
              <a:spcBef>
                <a:spcPct val="20000"/>
              </a:spcBef>
              <a:buFont typeface="Arial" panose="020B0604020202020204" pitchFamily="34" charset="0"/>
              <a:buChar char="–"/>
              <a:defRPr sz="4000" kern="1200">
                <a:solidFill>
                  <a:schemeClr val="tx1"/>
                </a:solidFill>
                <a:latin typeface="Calibri" panose="020F0502020204030204" pitchFamily="34" charset="0"/>
                <a:ea typeface="+mn-ea"/>
                <a:cs typeface="Calibri" panose="020F0502020204030204" pitchFamily="34" charset="0"/>
              </a:defRPr>
            </a:lvl2pPr>
            <a:lvl3pPr marL="925055" indent="-185010" algn="l" defTabSz="740049" rtl="0" eaLnBrk="1" latinLnBrk="0" hangingPunct="1">
              <a:spcBef>
                <a:spcPct val="20000"/>
              </a:spcBef>
              <a:buFont typeface="Arial" panose="020B0604020202020204" pitchFamily="34" charset="0"/>
              <a:buChar char="•"/>
              <a:defRPr sz="3800" kern="1200">
                <a:solidFill>
                  <a:schemeClr val="tx1"/>
                </a:solidFill>
                <a:latin typeface="Calibri" panose="020F0502020204030204" pitchFamily="34" charset="0"/>
                <a:ea typeface="+mn-ea"/>
                <a:cs typeface="Calibri" panose="020F0502020204030204" pitchFamily="34" charset="0"/>
              </a:defRPr>
            </a:lvl3pPr>
            <a:lvl4pPr marL="1295081" indent="-185010" algn="l" defTabSz="740049" rtl="0" eaLnBrk="1" latinLnBrk="0" hangingPunct="1">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Calibri" panose="020F0502020204030204" pitchFamily="34" charset="0"/>
              </a:defRPr>
            </a:lvl4pPr>
            <a:lvl5pPr marL="1665105" indent="-185010" algn="l" defTabSz="740049" rtl="0" eaLnBrk="1" latinLnBrk="0" hangingPunct="1">
              <a:spcBef>
                <a:spcPct val="20000"/>
              </a:spcBef>
              <a:buFont typeface="Arial" panose="020B0604020202020204" pitchFamily="34" charset="0"/>
              <a:buChar char="»"/>
              <a:defRPr sz="3000" kern="1200">
                <a:solidFill>
                  <a:schemeClr val="tx1"/>
                </a:solidFill>
                <a:latin typeface="Calibri" panose="020F0502020204030204" pitchFamily="34" charset="0"/>
                <a:ea typeface="+mn-ea"/>
                <a:cs typeface="Calibri" panose="020F0502020204030204" pitchFamily="34" charset="0"/>
              </a:defRPr>
            </a:lvl5pPr>
            <a:lvl6pPr marL="2035127"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6pPr>
            <a:lvl7pPr marL="2405150"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7pPr>
            <a:lvl8pPr marL="2775172"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8pPr>
            <a:lvl9pPr marL="3145199"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9pPr>
          </a:lstStyle>
          <a:p>
            <a:pPr marL="0" marR="0" lvl="0" indent="0" algn="ctr" defTabSz="740049"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AU" sz="2800" b="0" i="0" dirty="0">
                <a:effectLst/>
                <a:latin typeface="Roboto" panose="02000000000000000000" pitchFamily="2" charset="0"/>
              </a:rPr>
              <a:t>STAREE is funded by a NHMRC (National Health and Medical Research Council) grant and is coordinated by Monash University (Melbourne) in collaboration with Curtin University and General Practitioners across Australia.</a:t>
            </a:r>
            <a:endParaRPr kumimoji="0" lang="en-AU" sz="2800" b="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endParaRPr>
          </a:p>
        </p:txBody>
      </p:sp>
      <p:sp>
        <p:nvSpPr>
          <p:cNvPr id="32" name="Content Placeholder 5">
            <a:extLst>
              <a:ext uri="{FF2B5EF4-FFF2-40B4-BE49-F238E27FC236}">
                <a16:creationId xmlns:a16="http://schemas.microsoft.com/office/drawing/2014/main" id="{EA5D8EDC-ED3C-47F9-612B-A3394ED56BDF}"/>
              </a:ext>
            </a:extLst>
          </p:cNvPr>
          <p:cNvSpPr txBox="1">
            <a:spLocks/>
          </p:cNvSpPr>
          <p:nvPr/>
        </p:nvSpPr>
        <p:spPr>
          <a:xfrm>
            <a:off x="1425539" y="20582148"/>
            <a:ext cx="15666707" cy="13112004"/>
          </a:xfrm>
          <a:prstGeom prst="rect">
            <a:avLst/>
          </a:prstGeom>
        </p:spPr>
        <p:txBody>
          <a:bodyPr vert="horz" lIns="91440" tIns="45720" rIns="91440" bIns="45720" rtlCol="0">
            <a:noAutofit/>
          </a:bodyPr>
          <a:lstStyle>
            <a:lvl1pPr marL="0" indent="0" algn="l" defTabSz="740049" rtl="0" eaLnBrk="1" latinLnBrk="0" hangingPunct="1">
              <a:spcBef>
                <a:spcPct val="20000"/>
              </a:spcBef>
              <a:buFont typeface="Arial" panose="020B0604020202020204" pitchFamily="34" charset="0"/>
              <a:buNone/>
              <a:defRPr sz="4400" kern="1200">
                <a:solidFill>
                  <a:schemeClr val="tx1"/>
                </a:solidFill>
                <a:latin typeface="Calibri" panose="020F0502020204030204" pitchFamily="34" charset="0"/>
                <a:ea typeface="+mn-ea"/>
                <a:cs typeface="Calibri" panose="020F0502020204030204" pitchFamily="34" charset="0"/>
              </a:defRPr>
            </a:lvl1pPr>
            <a:lvl2pPr marL="601288" indent="-231266" algn="l" defTabSz="740049" rtl="0" eaLnBrk="1" latinLnBrk="0" hangingPunct="1">
              <a:spcBef>
                <a:spcPct val="20000"/>
              </a:spcBef>
              <a:buFont typeface="Arial" panose="020B0604020202020204" pitchFamily="34" charset="0"/>
              <a:buChar char="–"/>
              <a:defRPr sz="4000" kern="1200">
                <a:solidFill>
                  <a:schemeClr val="tx1"/>
                </a:solidFill>
                <a:latin typeface="Calibri" panose="020F0502020204030204" pitchFamily="34" charset="0"/>
                <a:ea typeface="+mn-ea"/>
                <a:cs typeface="Calibri" panose="020F0502020204030204" pitchFamily="34" charset="0"/>
              </a:defRPr>
            </a:lvl2pPr>
            <a:lvl3pPr marL="925055" indent="-185010" algn="l" defTabSz="740049" rtl="0" eaLnBrk="1" latinLnBrk="0" hangingPunct="1">
              <a:spcBef>
                <a:spcPct val="20000"/>
              </a:spcBef>
              <a:buFont typeface="Arial" panose="020B0604020202020204" pitchFamily="34" charset="0"/>
              <a:buChar char="•"/>
              <a:defRPr sz="3800" kern="1200">
                <a:solidFill>
                  <a:schemeClr val="tx1"/>
                </a:solidFill>
                <a:latin typeface="Calibri" panose="020F0502020204030204" pitchFamily="34" charset="0"/>
                <a:ea typeface="+mn-ea"/>
                <a:cs typeface="Calibri" panose="020F0502020204030204" pitchFamily="34" charset="0"/>
              </a:defRPr>
            </a:lvl3pPr>
            <a:lvl4pPr marL="1295081" indent="-185010" algn="l" defTabSz="740049" rtl="0" eaLnBrk="1" latinLnBrk="0" hangingPunct="1">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Calibri" panose="020F0502020204030204" pitchFamily="34" charset="0"/>
              </a:defRPr>
            </a:lvl4pPr>
            <a:lvl5pPr marL="1665105" indent="-185010" algn="l" defTabSz="740049" rtl="0" eaLnBrk="1" latinLnBrk="0" hangingPunct="1">
              <a:spcBef>
                <a:spcPct val="20000"/>
              </a:spcBef>
              <a:buFont typeface="Arial" panose="020B0604020202020204" pitchFamily="34" charset="0"/>
              <a:buChar char="»"/>
              <a:defRPr sz="3000" kern="1200">
                <a:solidFill>
                  <a:schemeClr val="tx1"/>
                </a:solidFill>
                <a:latin typeface="Calibri" panose="020F0502020204030204" pitchFamily="34" charset="0"/>
                <a:ea typeface="+mn-ea"/>
                <a:cs typeface="Calibri" panose="020F0502020204030204" pitchFamily="34" charset="0"/>
              </a:defRPr>
            </a:lvl5pPr>
            <a:lvl6pPr marL="2035127"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6pPr>
            <a:lvl7pPr marL="2405150"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7pPr>
            <a:lvl8pPr marL="2775172"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8pPr>
            <a:lvl9pPr marL="3145199" indent="-185010" algn="l" defTabSz="740049" rtl="0" eaLnBrk="1" latinLnBrk="0" hangingPunct="1">
              <a:spcBef>
                <a:spcPct val="20000"/>
              </a:spcBef>
              <a:buFont typeface="Arial" panose="020B0604020202020204" pitchFamily="34" charset="0"/>
              <a:buChar char="•"/>
              <a:defRPr sz="1620" kern="1200">
                <a:solidFill>
                  <a:schemeClr val="tx1"/>
                </a:solidFill>
                <a:latin typeface="+mn-lt"/>
                <a:ea typeface="+mn-ea"/>
                <a:cs typeface="+mn-cs"/>
              </a:defRPr>
            </a:lvl9pPr>
          </a:lstStyle>
          <a:p>
            <a:pPr marL="0" marR="0" lvl="0" indent="0" algn="l" defTabSz="740049"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AU" sz="4800" b="1" dirty="0">
                <a:solidFill>
                  <a:sysClr val="windowText" lastClr="000000"/>
                </a:solidFill>
              </a:rPr>
              <a:t>RECRUITMENT RESULTS IN WA</a:t>
            </a:r>
          </a:p>
          <a:p>
            <a:pPr marL="571500" indent="-571500" algn="just">
              <a:buFont typeface="Arial" panose="020B0604020202020204" pitchFamily="34" charset="0"/>
              <a:buChar char="•"/>
              <a:defRPr/>
            </a:pPr>
            <a:endParaRPr lang="en-AU" sz="3600" dirty="0">
              <a:solidFill>
                <a:sysClr val="windowText" lastClr="000000"/>
              </a:solidFill>
            </a:endParaRPr>
          </a:p>
          <a:p>
            <a:pPr marL="441325" indent="-441325" algn="just">
              <a:buFont typeface="Arial" panose="020B0604020202020204" pitchFamily="34" charset="0"/>
              <a:buChar char="•"/>
              <a:defRPr/>
            </a:pPr>
            <a:r>
              <a:rPr lang="en-AU" sz="3200" dirty="0">
                <a:solidFill>
                  <a:sysClr val="windowText" lastClr="000000"/>
                </a:solidFill>
              </a:rPr>
              <a:t>229 Primary care practices were approached in WA of which 169 registered to STAREE</a:t>
            </a:r>
          </a:p>
          <a:p>
            <a:pPr marL="441325" indent="-441325" algn="just">
              <a:buFont typeface="Arial" panose="020B0604020202020204" pitchFamily="34" charset="0"/>
              <a:buChar char="•"/>
              <a:defRPr/>
            </a:pPr>
            <a:r>
              <a:rPr lang="en-AU" sz="3200" dirty="0">
                <a:solidFill>
                  <a:sysClr val="windowText" lastClr="000000"/>
                </a:solidFill>
              </a:rPr>
              <a:t>652 GPs were enrolled across the Perth metro area</a:t>
            </a:r>
          </a:p>
          <a:p>
            <a:pPr marL="441325" indent="-441325" algn="just">
              <a:buFont typeface="Arial" panose="020B0604020202020204" pitchFamily="34" charset="0"/>
              <a:buChar char="•"/>
              <a:defRPr/>
            </a:pPr>
            <a:r>
              <a:rPr lang="en-AU" sz="3200" dirty="0">
                <a:solidFill>
                  <a:sysClr val="windowText" lastClr="000000"/>
                </a:solidFill>
              </a:rPr>
              <a:t>67,596 patients were invited to participate by a letter of invitation</a:t>
            </a:r>
          </a:p>
          <a:p>
            <a:pPr marL="441325" indent="-441325" algn="just">
              <a:buFont typeface="Arial" panose="020B0604020202020204" pitchFamily="34" charset="0"/>
              <a:buChar char="•"/>
              <a:defRPr/>
            </a:pPr>
            <a:r>
              <a:rPr lang="en-AU" sz="3200" dirty="0">
                <a:solidFill>
                  <a:sysClr val="windowText" lastClr="000000"/>
                </a:solidFill>
              </a:rPr>
              <a:t>4,901 screened</a:t>
            </a:r>
          </a:p>
          <a:p>
            <a:pPr marL="441325" indent="-441325" algn="just">
              <a:buFont typeface="Arial" panose="020B0604020202020204" pitchFamily="34" charset="0"/>
              <a:buChar char="•"/>
              <a:defRPr/>
            </a:pPr>
            <a:r>
              <a:rPr lang="en-AU" sz="3200" dirty="0">
                <a:solidFill>
                  <a:sysClr val="windowText" lastClr="000000"/>
                </a:solidFill>
              </a:rPr>
              <a:t>1,460 randomised (15% of Australian total)</a:t>
            </a:r>
          </a:p>
          <a:p>
            <a:pPr marL="0" marR="0" lvl="0" indent="0" algn="l" defTabSz="740049"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AU" sz="3600" b="1" dirty="0">
              <a:solidFill>
                <a:sysClr val="windowText" lastClr="000000"/>
              </a:solidFill>
            </a:endParaRPr>
          </a:p>
          <a:p>
            <a:pPr marL="0" marR="0" lvl="0" indent="0" algn="l" defTabSz="740049"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AU" sz="4800" b="1" dirty="0">
                <a:solidFill>
                  <a:sysClr val="windowText" lastClr="000000"/>
                </a:solidFill>
              </a:rPr>
              <a:t>DISCUSSION</a:t>
            </a:r>
          </a:p>
          <a:p>
            <a:pPr marL="0" marR="0" lvl="0" indent="0" algn="just" defTabSz="740049" rtl="0" eaLnBrk="1" fontAlgn="auto" latinLnBrk="0" hangingPunct="1">
              <a:lnSpc>
                <a:spcPct val="100000"/>
              </a:lnSpc>
              <a:spcBef>
                <a:spcPct val="20000"/>
              </a:spcBef>
              <a:spcAft>
                <a:spcPts val="0"/>
              </a:spcAft>
              <a:buClrTx/>
              <a:buSzTx/>
              <a:buFont typeface="Arial" panose="020B0604020202020204" pitchFamily="34" charset="0"/>
              <a:buNone/>
              <a:tabLst/>
              <a:defRPr/>
            </a:pPr>
            <a:br>
              <a:rPr kumimoji="0" lang="en-AU" sz="3200" b="0" i="0" u="none" strike="noStrike" kern="1200" cap="none" spc="0" normalizeH="0" baseline="0" noProof="0" dirty="0">
                <a:ln>
                  <a:noFill/>
                </a:ln>
                <a:solidFill>
                  <a:sysClr val="windowText" lastClr="000000"/>
                </a:solidFill>
                <a:effectLst/>
                <a:uLnTx/>
                <a:uFillTx/>
                <a:latin typeface="Calibri" panose="020F0502020204030204" pitchFamily="34" charset="0"/>
                <a:ea typeface="+mn-ea"/>
                <a:cs typeface="Calibri" panose="020F0502020204030204" pitchFamily="34" charset="0"/>
              </a:rPr>
            </a:br>
            <a:r>
              <a:rPr kumimoji="0" lang="en-AU" sz="3200" b="0" i="0" u="none" strike="noStrike" kern="1200" cap="none" spc="0" normalizeH="0" baseline="0" noProof="0" dirty="0">
                <a:ln>
                  <a:noFill/>
                </a:ln>
                <a:solidFill>
                  <a:sysClr val="windowText" lastClr="000000"/>
                </a:solidFill>
                <a:effectLst/>
                <a:uLnTx/>
                <a:uFillTx/>
                <a:latin typeface="Calibri" panose="020F0502020204030204" pitchFamily="34" charset="0"/>
                <a:ea typeface="+mn-ea"/>
                <a:cs typeface="Calibri" panose="020F0502020204030204" pitchFamily="34" charset="0"/>
              </a:rPr>
              <a:t>Partnerships with WA GPs are an effective method for recruiting to primary prevention trials of CVD and healthy ageing.</a:t>
            </a:r>
          </a:p>
          <a:p>
            <a:pPr marL="0" marR="0" lvl="0" indent="0" algn="just" defTabSz="740049"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AU" sz="3200" b="0" i="0" u="none" strike="noStrike" kern="1200" cap="none" spc="0" normalizeH="0" baseline="0" noProof="0" dirty="0">
              <a:ln>
                <a:noFill/>
              </a:ln>
              <a:solidFill>
                <a:sysClr val="windowText" lastClr="000000"/>
              </a:solidFill>
              <a:effectLst/>
              <a:uLnTx/>
              <a:uFillTx/>
              <a:latin typeface="Calibri" panose="020F0502020204030204" pitchFamily="34" charset="0"/>
              <a:ea typeface="+mn-ea"/>
              <a:cs typeface="Calibri" panose="020F0502020204030204" pitchFamily="34" charset="0"/>
            </a:endParaRPr>
          </a:p>
          <a:p>
            <a:pPr marL="0" marR="0" lvl="0" indent="0" algn="just" defTabSz="740049"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AU" sz="3200" b="0" i="0" u="none" strike="noStrike" kern="1200" cap="none" spc="0" normalizeH="0" baseline="0" noProof="0" dirty="0">
                <a:ln>
                  <a:noFill/>
                </a:ln>
                <a:solidFill>
                  <a:sysClr val="windowText" lastClr="000000"/>
                </a:solidFill>
                <a:effectLst/>
                <a:uLnTx/>
                <a:uFillTx/>
                <a:latin typeface="Calibri" panose="020F0502020204030204" pitchFamily="34" charset="0"/>
                <a:ea typeface="+mn-ea"/>
                <a:cs typeface="Calibri" panose="020F0502020204030204" pitchFamily="34" charset="0"/>
              </a:rPr>
              <a:t>Factors which may impact GP and practice engagement include demographics (location, size, experience of GPs), ownership (private/corporate) – who is the decision maker for practice, the GP’s perceived worth of the project, ease of operation within the practice e.g., trained study coordinators and streamlined trial systems, financial reimbursement, QI &amp; CPD points, Investigator vs pharma led trials and Practice Manager engagement.</a:t>
            </a:r>
          </a:p>
          <a:p>
            <a:pPr marL="0" marR="0" lvl="0" indent="0" algn="just" defTabSz="740049"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AU" sz="3200" dirty="0">
              <a:solidFill>
                <a:sysClr val="windowText" lastClr="000000"/>
              </a:solidFill>
            </a:endParaRPr>
          </a:p>
          <a:p>
            <a:pPr marL="0" marR="0" lvl="0" indent="0" algn="just" defTabSz="740049"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AU" sz="3200" b="0" i="0" u="none" strike="noStrike" kern="1200" cap="none" spc="0" normalizeH="0" baseline="0" noProof="0" dirty="0">
                <a:ln>
                  <a:noFill/>
                </a:ln>
                <a:solidFill>
                  <a:sysClr val="windowText" lastClr="000000"/>
                </a:solidFill>
                <a:effectLst/>
                <a:uLnTx/>
                <a:uFillTx/>
                <a:latin typeface="Calibri" panose="020F0502020204030204" pitchFamily="34" charset="0"/>
                <a:ea typeface="+mn-ea"/>
                <a:cs typeface="Calibri" panose="020F0502020204030204" pitchFamily="34" charset="0"/>
              </a:rPr>
              <a:t>Submitted on behalf of all STAREE investigators.</a:t>
            </a:r>
          </a:p>
          <a:p>
            <a:pPr marL="0" marR="0" lvl="0" indent="0" algn="r" defTabSz="740049"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AU" sz="2000" b="1" dirty="0">
              <a:solidFill>
                <a:sysClr val="windowText" lastClr="000000"/>
              </a:solidFill>
            </a:endParaRPr>
          </a:p>
        </p:txBody>
      </p:sp>
      <p:pic>
        <p:nvPicPr>
          <p:cNvPr id="33" name="Picture 32">
            <a:extLst>
              <a:ext uri="{FF2B5EF4-FFF2-40B4-BE49-F238E27FC236}">
                <a16:creationId xmlns:a16="http://schemas.microsoft.com/office/drawing/2014/main" id="{A1707E0E-6800-2DEA-BE0D-2989BC78FBA5}"/>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8404988" y="41113478"/>
            <a:ext cx="6153072" cy="1318515"/>
          </a:xfrm>
          <a:prstGeom prst="rect">
            <a:avLst/>
          </a:prstGeom>
          <a:noFill/>
        </p:spPr>
      </p:pic>
      <p:sp>
        <p:nvSpPr>
          <p:cNvPr id="36" name="Rectangle 35">
            <a:extLst>
              <a:ext uri="{FF2B5EF4-FFF2-40B4-BE49-F238E27FC236}">
                <a16:creationId xmlns:a16="http://schemas.microsoft.com/office/drawing/2014/main" id="{F178AC55-7591-33AD-155E-E92D7B4360B8}"/>
              </a:ext>
            </a:extLst>
          </p:cNvPr>
          <p:cNvSpPr/>
          <p:nvPr/>
        </p:nvSpPr>
        <p:spPr>
          <a:xfrm>
            <a:off x="18151014" y="20100643"/>
            <a:ext cx="10843246" cy="190673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0570926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F3A25A4-2C12-45DB-BD31-A6F6415B9638}" vid="{3E420BA7-313A-468A-BB3B-9179462496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SOTS -Digital poster</Template>
  <TotalTime>375</TotalTime>
  <Words>483</Words>
  <Application>Microsoft Office PowerPoint</Application>
  <PresentationFormat>Custom</PresentationFormat>
  <Paragraphs>34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Roboto</vt:lpstr>
      <vt:lpstr>Office Theme</vt:lpstr>
      <vt:lpstr>Partnering With Primary Care For Outcomes Research In WA: Exploring The Enablers And Barriers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Christie</dc:creator>
  <cp:lastModifiedBy>Jo Boone</cp:lastModifiedBy>
  <cp:revision>9</cp:revision>
  <dcterms:created xsi:type="dcterms:W3CDTF">2020-01-16T02:55:24Z</dcterms:created>
  <dcterms:modified xsi:type="dcterms:W3CDTF">2023-04-28T02:14:55Z</dcterms:modified>
</cp:coreProperties>
</file>